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1pPr>
    <a:lvl2pPr marL="0" marR="0" indent="457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2pPr>
    <a:lvl3pPr marL="0" marR="0" indent="914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3pPr>
    <a:lvl4pPr marL="0" marR="0" indent="1371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4pPr>
    <a:lvl5pPr marL="0" marR="0" indent="18288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5pPr>
    <a:lvl6pPr marL="0" marR="0" indent="22860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6pPr>
    <a:lvl7pPr marL="0" marR="0" indent="2743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7pPr>
    <a:lvl8pPr marL="0" marR="0" indent="3200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8pPr>
    <a:lvl9pPr marL="0" marR="0" indent="3657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5E5E5E"/>
        </a:fontRef>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Medium"/>
          <a:ea typeface="Graphik Medium"/>
          <a:cs typeface="Graphik Medium"/>
        </a:font>
        <a:srgbClr val="5E5E5E"/>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1">
              <a:satOff val="3942"/>
              <a:lumOff val="17322"/>
            </a:schemeClr>
          </a:solidFill>
        </a:fill>
      </a:tcStyle>
    </a:firstRow>
  </a:tblStyle>
  <a:tblStyle styleId="{EEE7283C-3CF3-47DC-8721-378D4A62B228}" styleName="">
    <a:tblBg/>
    <a:wholeTbl>
      <a:tcTxStyle b="off" i="off">
        <a:font>
          <a:latin typeface="Graphik Medium"/>
          <a:ea typeface="Graphik Medium"/>
          <a:cs typeface="Graphik Medium"/>
        </a:font>
        <a:schemeClr val="accent6"/>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F0EAF0"/>
          </a:solidFill>
        </a:fill>
      </a:tcStyle>
    </a:band2H>
    <a:firstCol>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chemeClr val="accent6"/>
        </a:fontRef>
        <a:schemeClr val="accent6"/>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6">
              <a:hueOff val="-35454"/>
              <a:satOff val="2115"/>
              <a:lumOff val="45487"/>
            </a:schemeClr>
          </a:solidFill>
        </a:fill>
      </a:tcStyle>
    </a:firstRow>
  </a:tblStyle>
  <a:tblStyle styleId="{CF821DB8-F4EB-4A41-A1BA-3FCAFE7338EE}" styleName="">
    <a:tblBg/>
    <a:wholeTb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wholeTbl>
    <a:band2H>
      <a:tcTxStyle b="def" i="def"/>
      <a:tcStyle>
        <a:tcBdr/>
        <a:fill>
          <a:solidFill>
            <a:srgbClr val="EBEBEB"/>
          </a:solidFill>
        </a:fill>
      </a:tcStyle>
    </a:band2H>
    <a:firstCo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254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Col>
    <a:la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254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lastRow>
    <a:fir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254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Row>
  </a:tblStyle>
  <a:tblStyle styleId="{33BA23B1-9221-436E-865A-0063620EA4FD}"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wholeTbl>
    <a:band2H>
      <a:tcTxStyle b="def" i="def"/>
      <a:tcStyle>
        <a:tcBdr/>
        <a:fill>
          <a:solidFill>
            <a:srgbClr val="FFFFFF"/>
          </a:solidFill>
        </a:fill>
      </a:tcStyle>
    </a:band2H>
    <a:firstCol>
      <a:tcTxStyle b="off" i="off">
        <a:font>
          <a:latin typeface="Graphik Medium"/>
          <a:ea typeface="Graphik Medium"/>
          <a:cs typeface="Graphik Medium"/>
        </a:font>
        <a:srgbClr val="5E5E5E"/>
      </a:tcTxStyle>
      <a:tcStyle>
        <a:tcBdr>
          <a:left>
            <a:ln w="12700" cap="flat">
              <a:solidFill>
                <a:srgbClr val="5C526A"/>
              </a:solidFill>
              <a:prstDash val="solid"/>
              <a:miter lim="400000"/>
            </a:ln>
          </a:left>
          <a:right>
            <a:ln w="254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CB5B2"/>
          </a:solidFill>
        </a:fill>
      </a:tcStyle>
    </a:firstCol>
    <a:lastRow>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25400" cap="flat">
              <a:solidFill>
                <a:srgbClr val="5E5E5E"/>
              </a:solidFill>
              <a:prstDash val="solid"/>
              <a:miter lim="400000"/>
            </a:ln>
          </a:top>
          <a:bottom>
            <a:ln w="12700" cap="flat">
              <a:solidFill>
                <a:srgbClr val="5C526A"/>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3B3B3B"/>
              </a:solidFill>
              <a:prstDash val="solid"/>
              <a:miter lim="400000"/>
            </a:ln>
          </a:left>
          <a:right>
            <a:ln w="12700" cap="flat">
              <a:solidFill>
                <a:srgbClr val="3B3B3B"/>
              </a:solidFill>
              <a:prstDash val="solid"/>
              <a:miter lim="400000"/>
            </a:ln>
          </a:right>
          <a:top>
            <a:ln w="12700" cap="flat">
              <a:solidFill>
                <a:srgbClr val="5C526A"/>
              </a:solidFill>
              <a:prstDash val="solid"/>
              <a:miter lim="400000"/>
            </a:ln>
          </a:top>
          <a:bottom>
            <a:ln w="25400" cap="flat">
              <a:solidFill>
                <a:srgbClr val="3B3B3B"/>
              </a:solidFill>
              <a:prstDash val="solid"/>
              <a:miter lim="400000"/>
            </a:ln>
          </a:bottom>
          <a:insideH>
            <a:ln w="12700" cap="flat">
              <a:solidFill>
                <a:srgbClr val="3B3B3B"/>
              </a:solidFill>
              <a:prstDash val="solid"/>
              <a:miter lim="400000"/>
            </a:ln>
          </a:insideH>
          <a:insideV>
            <a:ln w="12700" cap="flat">
              <a:solidFill>
                <a:srgbClr val="3B3B3B"/>
              </a:solidFill>
              <a:prstDash val="solid"/>
              <a:miter lim="400000"/>
            </a:ln>
          </a:insideV>
        </a:tcBdr>
        <a:fill>
          <a:solidFill>
            <a:srgbClr val="C16E6A"/>
          </a:solidFill>
        </a:fill>
      </a:tcStyle>
    </a:firstRow>
  </a:tblStyle>
  <a:tblStyle styleId="{2708684C-4D16-4618-839F-0558EEFCDFE6}"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CDCECC"/>
          </a:solidFill>
        </a:fill>
      </a:tcStyle>
    </a:wholeTbl>
    <a:band2H>
      <a:tcTxStyle b="def" i="def"/>
      <a:tcStyle>
        <a:tcBdr/>
        <a:fill>
          <a:solidFill>
            <a:srgbClr val="EDEEEE"/>
          </a:solidFill>
        </a:fill>
      </a:tcStyle>
    </a:band2H>
    <a:firstCol>
      <a:tcTxStyle b="off" i="off">
        <a:font>
          <a:latin typeface="Graphik Medium"/>
          <a:ea typeface="Graphik Medium"/>
          <a:cs typeface="Graphik Medium"/>
        </a:font>
        <a:srgbClr val="FFFFFF"/>
      </a:tcTxStyle>
      <a:tcStyle>
        <a:tcBdr>
          <a:left>
            <a:ln w="12700" cap="flat">
              <a:solidFill>
                <a:srgbClr val="5E5E5E"/>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D2F24"/>
          </a:solidFill>
        </a:fill>
      </a:tcStyle>
    </a:firstCol>
    <a:la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5E5E5E"/>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5E5E5E"/>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7" name="Shape 177"/>
          <p:cNvSpPr/>
          <p:nvPr>
            <p:ph type="sldImg"/>
          </p:nvPr>
        </p:nvSpPr>
        <p:spPr>
          <a:xfrm>
            <a:off x="1143000" y="685800"/>
            <a:ext cx="4572000" cy="3429000"/>
          </a:xfrm>
          <a:prstGeom prst="rect">
            <a:avLst/>
          </a:prstGeom>
        </p:spPr>
        <p:txBody>
          <a:bodyPr/>
          <a:lstStyle/>
          <a:p>
            <a:pPr/>
          </a:p>
        </p:txBody>
      </p:sp>
      <p:sp>
        <p:nvSpPr>
          <p:cNvPr id="178" name="Shape 17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5" name="Topic"/>
          <p:cNvSpPr txBox="1"/>
          <p:nvPr>
            <p:ph type="body" sz="quarter" idx="21" hasCustomPrompt="1"/>
          </p:nvPr>
        </p:nvSpPr>
        <p:spPr>
          <a:xfrm>
            <a:off x="1181100" y="12364718"/>
            <a:ext cx="4965700" cy="467107"/>
          </a:xfrm>
          <a:prstGeom prst="rect">
            <a:avLst/>
          </a:prstGeom>
        </p:spPr>
        <p:txBody>
          <a:bodyPr anchor="t"/>
          <a:lstStyle>
            <a:lvl1pPr>
              <a:defRPr b="0" cap="all" spc="88" sz="2200"/>
            </a:lvl1pPr>
          </a:lstStyle>
          <a:p>
            <a:pPr/>
            <a:r>
              <a:t>Topic</a:t>
            </a:r>
          </a:p>
        </p:txBody>
      </p:sp>
      <p:sp>
        <p:nvSpPr>
          <p:cNvPr id="16" name="Location"/>
          <p:cNvSpPr txBox="1"/>
          <p:nvPr>
            <p:ph type="body" sz="quarter" idx="22" hasCustomPrompt="1"/>
          </p:nvPr>
        </p:nvSpPr>
        <p:spPr>
          <a:xfrm>
            <a:off x="18237200" y="12364718"/>
            <a:ext cx="4965700" cy="467107"/>
          </a:xfrm>
          <a:prstGeom prst="rect">
            <a:avLst/>
          </a:prstGeom>
        </p:spPr>
        <p:txBody>
          <a:bodyPr anchor="t"/>
          <a:lstStyle>
            <a:lvl1pPr>
              <a:defRPr b="0" cap="all" spc="88" sz="2200"/>
            </a:lvl1pPr>
          </a:lstStyle>
          <a:p>
            <a:pPr/>
            <a:r>
              <a:t>Location</a:t>
            </a:r>
          </a:p>
        </p:txBody>
      </p:sp>
      <p:sp>
        <p:nvSpPr>
          <p:cNvPr id="17" name="Author and Date"/>
          <p:cNvSpPr txBox="1"/>
          <p:nvPr>
            <p:ph type="body" sz="quarter" idx="23" hasCustomPrompt="1"/>
          </p:nvPr>
        </p:nvSpPr>
        <p:spPr>
          <a:xfrm>
            <a:off x="6946900" y="12233909"/>
            <a:ext cx="10490200" cy="706629"/>
          </a:xfrm>
          <a:prstGeom prst="rect">
            <a:avLst/>
          </a:prstGeom>
        </p:spPr>
        <p:txBody>
          <a:bodyPr anchor="t"/>
          <a:lstStyle/>
          <a:p>
            <a:pPr/>
            <a:r>
              <a:t>Author and Date</a:t>
            </a:r>
          </a:p>
        </p:txBody>
      </p:sp>
      <p:sp>
        <p:nvSpPr>
          <p:cNvPr id="18" name="Presentation Title"/>
          <p:cNvSpPr txBox="1"/>
          <p:nvPr>
            <p:ph type="title" hasCustomPrompt="1"/>
          </p:nvPr>
        </p:nvSpPr>
        <p:spPr>
          <a:prstGeom prst="rect">
            <a:avLst/>
          </a:prstGeom>
        </p:spPr>
        <p:txBody>
          <a:bodyPr/>
          <a:lstStyle/>
          <a:p>
            <a:pPr/>
            <a:r>
              <a:t>Presentation Title</a:t>
            </a:r>
          </a:p>
        </p:txBody>
      </p:sp>
      <p:sp>
        <p:nvSpPr>
          <p:cNvPr id="19" name="Body Level One…"/>
          <p:cNvSpPr txBox="1"/>
          <p:nvPr>
            <p:ph type="body" sz="quarter" idx="1" hasCustomPrompt="1"/>
          </p:nvPr>
        </p:nvSpPr>
        <p:spPr>
          <a:prstGeom prst="rect">
            <a:avLst/>
          </a:prstGeom>
        </p:spPr>
        <p:txBody>
          <a:bodyPr/>
          <a:lstStyle/>
          <a:p>
            <a:pPr/>
            <a:r>
              <a:t>Presentation Subtitle</a:t>
            </a:r>
          </a:p>
          <a:p>
            <a:pPr lvl="1"/>
            <a:r>
              <a:t/>
            </a:r>
          </a:p>
          <a:p>
            <a:pPr lvl="2"/>
            <a:r>
              <a:t/>
            </a:r>
          </a:p>
          <a:p>
            <a:pPr lvl="3"/>
            <a:r>
              <a:t/>
            </a:r>
          </a:p>
          <a:p>
            <a:pPr lvl="4"/>
            <a:r>
              <a:t/>
            </a:r>
          </a:p>
        </p:txBody>
      </p:sp>
      <p:sp>
        <p:nvSpPr>
          <p:cNvPr id="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p:bg>
      <p:bgPr>
        <a:solidFill>
          <a:srgbClr val="F3F5B1"/>
        </a:solidFill>
      </p:bgPr>
    </p:bg>
    <p:spTree>
      <p:nvGrpSpPr>
        <p:cNvPr id="1" name=""/>
        <p:cNvGrpSpPr/>
        <p:nvPr/>
      </p:nvGrpSpPr>
      <p:grpSpPr>
        <a:xfrm>
          <a:off x="0" y="0"/>
          <a:ext cx="0" cy="0"/>
          <a:chOff x="0" y="0"/>
          <a:chExt cx="0" cy="0"/>
        </a:xfrm>
      </p:grpSpPr>
      <p:sp>
        <p:nvSpPr>
          <p:cNvPr id="121" name="Body Level One…"/>
          <p:cNvSpPr txBox="1"/>
          <p:nvPr>
            <p:ph type="body" sz="half" idx="1" hasCustomPrompt="1"/>
          </p:nvPr>
        </p:nvSpPr>
        <p:spPr>
          <a:xfrm>
            <a:off x="2082800" y="4337484"/>
            <a:ext cx="20205700" cy="4699001"/>
          </a:xfrm>
          <a:prstGeom prst="rect">
            <a:avLst/>
          </a:prstGeom>
        </p:spPr>
        <p:txBody>
          <a:bodyPr anchor="ctr"/>
          <a:lstStyle>
            <a:lvl1pPr>
              <a:lnSpc>
                <a:spcPct val="90000"/>
              </a:lnSpc>
              <a:defRPr cap="all" spc="270" sz="9000">
                <a:solidFill>
                  <a:schemeClr val="accent1">
                    <a:satOff val="36598"/>
                    <a:lumOff val="-17227"/>
                  </a:schemeClr>
                </a:solidFill>
              </a:defRPr>
            </a:lvl1pPr>
            <a:lvl2pPr>
              <a:lnSpc>
                <a:spcPct val="90000"/>
              </a:lnSpc>
              <a:defRPr cap="all" spc="270" sz="9000">
                <a:solidFill>
                  <a:schemeClr val="accent1">
                    <a:satOff val="36598"/>
                    <a:lumOff val="-17227"/>
                  </a:schemeClr>
                </a:solidFill>
              </a:defRPr>
            </a:lvl2pPr>
            <a:lvl3pPr>
              <a:lnSpc>
                <a:spcPct val="90000"/>
              </a:lnSpc>
              <a:defRPr cap="all" spc="270" sz="9000">
                <a:solidFill>
                  <a:schemeClr val="accent1">
                    <a:satOff val="36598"/>
                    <a:lumOff val="-17227"/>
                  </a:schemeClr>
                </a:solidFill>
              </a:defRPr>
            </a:lvl3pPr>
            <a:lvl4pPr>
              <a:lnSpc>
                <a:spcPct val="90000"/>
              </a:lnSpc>
              <a:defRPr cap="all" spc="270" sz="9000">
                <a:solidFill>
                  <a:schemeClr val="accent1">
                    <a:satOff val="36598"/>
                    <a:lumOff val="-17227"/>
                  </a:schemeClr>
                </a:solidFill>
              </a:defRPr>
            </a:lvl4pPr>
            <a:lvl5pPr>
              <a:lnSpc>
                <a:spcPct val="90000"/>
              </a:lnSpc>
              <a:defRPr cap="all" spc="270" sz="9000">
                <a:solidFill>
                  <a:schemeClr val="accent1">
                    <a:satOff val="36598"/>
                    <a:lumOff val="-17227"/>
                  </a:schemeClr>
                </a:solidFill>
              </a:defRPr>
            </a:lvl5pPr>
          </a:lstStyle>
          <a:p>
            <a:pPr/>
            <a:r>
              <a:t>Statement</a:t>
            </a:r>
          </a:p>
          <a:p>
            <a:pPr lvl="1"/>
            <a:r>
              <a:t/>
            </a:r>
          </a:p>
          <a:p>
            <a:pPr lvl="2"/>
            <a:r>
              <a:t/>
            </a:r>
          </a:p>
          <a:p>
            <a:pPr lvl="3"/>
            <a:r>
              <a:t/>
            </a:r>
          </a:p>
          <a:p>
            <a:pPr lvl="4"/>
            <a:r>
              <a:t/>
            </a:r>
          </a:p>
        </p:txBody>
      </p:sp>
      <p:sp>
        <p:nvSpPr>
          <p:cNvPr id="122" name="Line"/>
          <p:cNvSpPr/>
          <p:nvPr/>
        </p:nvSpPr>
        <p:spPr>
          <a:xfrm>
            <a:off x="766879" y="9525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3"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 Fact">
    <p:bg>
      <p:bgPr>
        <a:solidFill>
          <a:srgbClr val="F3F5B1"/>
        </a:solidFill>
      </p:bgPr>
    </p:bg>
    <p:spTree>
      <p:nvGrpSpPr>
        <p:cNvPr id="1" name=""/>
        <p:cNvGrpSpPr/>
        <p:nvPr/>
      </p:nvGrpSpPr>
      <p:grpSpPr>
        <a:xfrm>
          <a:off x="0" y="0"/>
          <a:ext cx="0" cy="0"/>
          <a:chOff x="0" y="0"/>
          <a:chExt cx="0" cy="0"/>
        </a:xfrm>
      </p:grpSpPr>
      <p:sp>
        <p:nvSpPr>
          <p:cNvPr id="131" name="Body Level One…"/>
          <p:cNvSpPr txBox="1"/>
          <p:nvPr>
            <p:ph type="body" idx="1" hasCustomPrompt="1"/>
          </p:nvPr>
        </p:nvSpPr>
        <p:spPr>
          <a:xfrm>
            <a:off x="2082800" y="1509784"/>
            <a:ext cx="20205700" cy="6852293"/>
          </a:xfrm>
          <a:prstGeom prst="rect">
            <a:avLst/>
          </a:prstGeom>
        </p:spPr>
        <p:txBody>
          <a:bodyPr/>
          <a:lstStyle>
            <a:lvl1pPr>
              <a:lnSpc>
                <a:spcPct val="90000"/>
              </a:lnSpc>
              <a:defRPr cap="all" spc="750" sz="25000">
                <a:solidFill>
                  <a:schemeClr val="accent1">
                    <a:satOff val="36598"/>
                    <a:lumOff val="-17227"/>
                  </a:schemeClr>
                </a:solidFill>
              </a:defRPr>
            </a:lvl1pPr>
            <a:lvl2pPr>
              <a:lnSpc>
                <a:spcPct val="90000"/>
              </a:lnSpc>
              <a:defRPr cap="all" spc="750" sz="25000">
                <a:solidFill>
                  <a:schemeClr val="accent1">
                    <a:satOff val="36598"/>
                    <a:lumOff val="-17227"/>
                  </a:schemeClr>
                </a:solidFill>
              </a:defRPr>
            </a:lvl2pPr>
            <a:lvl3pPr>
              <a:lnSpc>
                <a:spcPct val="90000"/>
              </a:lnSpc>
              <a:defRPr cap="all" spc="750" sz="25000">
                <a:solidFill>
                  <a:schemeClr val="accent1">
                    <a:satOff val="36598"/>
                    <a:lumOff val="-17227"/>
                  </a:schemeClr>
                </a:solidFill>
              </a:defRPr>
            </a:lvl3pPr>
            <a:lvl4pPr>
              <a:lnSpc>
                <a:spcPct val="90000"/>
              </a:lnSpc>
              <a:defRPr cap="all" spc="750" sz="25000">
                <a:solidFill>
                  <a:schemeClr val="accent1">
                    <a:satOff val="36598"/>
                    <a:lumOff val="-17227"/>
                  </a:schemeClr>
                </a:solidFill>
              </a:defRPr>
            </a:lvl4pPr>
            <a:lvl5pPr>
              <a:lnSpc>
                <a:spcPct val="90000"/>
              </a:lnSpc>
              <a:defRPr cap="all" spc="750" sz="25000">
                <a:solidFill>
                  <a:schemeClr val="accent1">
                    <a:satOff val="36598"/>
                    <a:lumOff val="-17227"/>
                  </a:schemeClr>
                </a:solidFill>
              </a:defRPr>
            </a:lvl5pPr>
          </a:lstStyle>
          <a:p>
            <a:pPr/>
            <a:r>
              <a:t>100%</a:t>
            </a:r>
          </a:p>
          <a:p>
            <a:pPr lvl="1"/>
            <a:r>
              <a:t/>
            </a:r>
          </a:p>
          <a:p>
            <a:pPr lvl="2"/>
            <a:r>
              <a:t/>
            </a:r>
          </a:p>
          <a:p>
            <a:pPr lvl="3"/>
            <a:r>
              <a:t/>
            </a:r>
          </a:p>
          <a:p>
            <a:pPr lvl="4"/>
            <a:r>
              <a:t/>
            </a:r>
          </a:p>
        </p:txBody>
      </p:sp>
      <p:sp>
        <p:nvSpPr>
          <p:cNvPr id="132" name="Fact information"/>
          <p:cNvSpPr txBox="1"/>
          <p:nvPr>
            <p:ph type="body" sz="quarter" idx="21" hasCustomPrompt="1"/>
          </p:nvPr>
        </p:nvSpPr>
        <p:spPr>
          <a:xfrm>
            <a:off x="2082800" y="8407994"/>
            <a:ext cx="20205700" cy="694056"/>
          </a:xfrm>
          <a:prstGeom prst="rect">
            <a:avLst/>
          </a:prstGeom>
        </p:spPr>
        <p:txBody>
          <a:bodyPr anchor="t"/>
          <a:lstStyle>
            <a:lvl1pPr>
              <a:defRPr spc="104" sz="3500">
                <a:solidFill>
                  <a:schemeClr val="accent1"/>
                </a:solidFill>
              </a:defRPr>
            </a:lvl1pPr>
          </a:lstStyle>
          <a:p>
            <a:pPr/>
            <a:r>
              <a:t>Fact information</a:t>
            </a:r>
          </a:p>
        </p:txBody>
      </p:sp>
      <p:sp>
        <p:nvSpPr>
          <p:cNvPr id="13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4" name="Line"/>
          <p:cNvSpPr/>
          <p:nvPr/>
        </p:nvSpPr>
        <p:spPr>
          <a:xfrm>
            <a:off x="766879" y="125984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5"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bg>
      <p:bgPr>
        <a:solidFill>
          <a:srgbClr val="FFCBC5"/>
        </a:solidFill>
      </p:bgPr>
    </p:bg>
    <p:spTree>
      <p:nvGrpSpPr>
        <p:cNvPr id="1" name=""/>
        <p:cNvGrpSpPr/>
        <p:nvPr/>
      </p:nvGrpSpPr>
      <p:grpSpPr>
        <a:xfrm>
          <a:off x="0" y="0"/>
          <a:ext cx="0" cy="0"/>
          <a:chOff x="0" y="0"/>
          <a:chExt cx="0" cy="0"/>
        </a:xfrm>
      </p:grpSpPr>
      <p:sp>
        <p:nvSpPr>
          <p:cNvPr id="142" name="Attribution"/>
          <p:cNvSpPr txBox="1"/>
          <p:nvPr>
            <p:ph type="body" sz="quarter" idx="21" hasCustomPrompt="1"/>
          </p:nvPr>
        </p:nvSpPr>
        <p:spPr>
          <a:xfrm>
            <a:off x="2088436" y="11375561"/>
            <a:ext cx="20207127" cy="706629"/>
          </a:xfrm>
          <a:prstGeom prst="rect">
            <a:avLst/>
          </a:prstGeom>
        </p:spPr>
        <p:txBody>
          <a:bodyPr anchor="t"/>
          <a:lstStyle>
            <a:lvl1pPr>
              <a:defRPr>
                <a:solidFill>
                  <a:schemeClr val="accent1"/>
                </a:solidFill>
              </a:defRPr>
            </a:lvl1pPr>
          </a:lstStyle>
          <a:p>
            <a:pPr/>
            <a:r>
              <a:t>Attribution</a:t>
            </a:r>
          </a:p>
        </p:txBody>
      </p:sp>
      <p:sp>
        <p:nvSpPr>
          <p:cNvPr id="143" name="Line"/>
          <p:cNvSpPr/>
          <p:nvPr/>
        </p:nvSpPr>
        <p:spPr>
          <a:xfrm flipV="1">
            <a:off x="762000" y="952499"/>
            <a:ext cx="22860001" cy="2"/>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4" name="Line"/>
          <p:cNvSpPr/>
          <p:nvPr/>
        </p:nvSpPr>
        <p:spPr>
          <a:xfrm>
            <a:off x="762000" y="12598400"/>
            <a:ext cx="22860001"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5" name="Body Level One…"/>
          <p:cNvSpPr txBox="1"/>
          <p:nvPr>
            <p:ph type="body" sz="half" idx="1" hasCustomPrompt="1"/>
          </p:nvPr>
        </p:nvSpPr>
        <p:spPr>
          <a:xfrm>
            <a:off x="2088436" y="4298870"/>
            <a:ext cx="20207128" cy="4699001"/>
          </a:xfrm>
          <a:prstGeom prst="rect">
            <a:avLst/>
          </a:prstGeom>
        </p:spPr>
        <p:txBody>
          <a:bodyPr anchor="ctr"/>
          <a:lstStyle>
            <a:lvl1pPr>
              <a:lnSpc>
                <a:spcPct val="90000"/>
              </a:lnSpc>
              <a:defRPr cap="all" spc="190" sz="9500">
                <a:solidFill>
                  <a:schemeClr val="accent1">
                    <a:satOff val="36598"/>
                    <a:lumOff val="-17227"/>
                  </a:schemeClr>
                </a:solidFill>
              </a:defRPr>
            </a:lvl1pPr>
            <a:lvl2pPr>
              <a:lnSpc>
                <a:spcPct val="90000"/>
              </a:lnSpc>
              <a:defRPr cap="all" spc="190" sz="9500">
                <a:solidFill>
                  <a:schemeClr val="accent1">
                    <a:satOff val="36598"/>
                    <a:lumOff val="-17227"/>
                  </a:schemeClr>
                </a:solidFill>
              </a:defRPr>
            </a:lvl2pPr>
            <a:lvl3pPr>
              <a:lnSpc>
                <a:spcPct val="90000"/>
              </a:lnSpc>
              <a:defRPr cap="all" spc="190" sz="9500">
                <a:solidFill>
                  <a:schemeClr val="accent1">
                    <a:satOff val="36598"/>
                    <a:lumOff val="-17227"/>
                  </a:schemeClr>
                </a:solidFill>
              </a:defRPr>
            </a:lvl3pPr>
            <a:lvl4pPr>
              <a:lnSpc>
                <a:spcPct val="90000"/>
              </a:lnSpc>
              <a:defRPr cap="all" spc="190" sz="9500">
                <a:solidFill>
                  <a:schemeClr val="accent1">
                    <a:satOff val="36598"/>
                    <a:lumOff val="-17227"/>
                  </a:schemeClr>
                </a:solidFill>
              </a:defRPr>
            </a:lvl4pPr>
            <a:lvl5pPr>
              <a:lnSpc>
                <a:spcPct val="90000"/>
              </a:lnSpc>
              <a:defRPr cap="all" spc="190" sz="9500">
                <a:solidFill>
                  <a:schemeClr val="accent1">
                    <a:satOff val="36598"/>
                    <a:lumOff val="-17227"/>
                  </a:schemeClr>
                </a:solidFill>
              </a:defRPr>
            </a:lvl5pPr>
          </a:lstStyle>
          <a:p>
            <a:pPr/>
            <a:r>
              <a:t>“Notable Quote”</a:t>
            </a:r>
          </a:p>
          <a:p>
            <a:pPr lvl="1"/>
            <a:r>
              <a:t/>
            </a:r>
          </a:p>
          <a:p>
            <a:pPr lvl="2"/>
            <a:r>
              <a:t/>
            </a:r>
          </a:p>
          <a:p>
            <a:pPr lvl="3"/>
            <a:r>
              <a:t/>
            </a:r>
          </a:p>
          <a:p>
            <a:pPr lvl="4"/>
            <a:r>
              <a:t/>
            </a:r>
          </a:p>
        </p:txBody>
      </p:sp>
      <p:sp>
        <p:nvSpPr>
          <p:cNvPr id="14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FFF5F2"/>
        </a:solidFill>
      </p:bgPr>
    </p:bg>
    <p:spTree>
      <p:nvGrpSpPr>
        <p:cNvPr id="1" name=""/>
        <p:cNvGrpSpPr/>
        <p:nvPr/>
      </p:nvGrpSpPr>
      <p:grpSpPr>
        <a:xfrm>
          <a:off x="0" y="0"/>
          <a:ext cx="0" cy="0"/>
          <a:chOff x="0" y="0"/>
          <a:chExt cx="0" cy="0"/>
        </a:xfrm>
      </p:grpSpPr>
      <p:sp>
        <p:nvSpPr>
          <p:cNvPr id="153" name="Pink typewriter on a pink three-drawer dresser in front of a pink wall"/>
          <p:cNvSpPr/>
          <p:nvPr>
            <p:ph type="pic" idx="21"/>
          </p:nvPr>
        </p:nvSpPr>
        <p:spPr>
          <a:xfrm>
            <a:off x="-609600" y="431800"/>
            <a:ext cx="21514742" cy="12103100"/>
          </a:xfrm>
          <a:prstGeom prst="rect">
            <a:avLst/>
          </a:prstGeom>
          <a:ln w="114300">
            <a:solidFill>
              <a:srgbClr val="FFFFFF"/>
            </a:solidFill>
          </a:ln>
        </p:spPr>
        <p:txBody>
          <a:bodyPr lIns="91439" tIns="45719" rIns="91439" bIns="45719" anchor="t">
            <a:noAutofit/>
          </a:bodyPr>
          <a:lstStyle/>
          <a:p>
            <a:pPr/>
          </a:p>
        </p:txBody>
      </p:sp>
      <p:sp>
        <p:nvSpPr>
          <p:cNvPr id="154" name="Bright turquoise cassette tape on a pink background"/>
          <p:cNvSpPr/>
          <p:nvPr>
            <p:ph type="pic" sz="quarter" idx="22"/>
          </p:nvPr>
        </p:nvSpPr>
        <p:spPr>
          <a:xfrm>
            <a:off x="15836900" y="-203200"/>
            <a:ext cx="7747000" cy="7747000"/>
          </a:xfrm>
          <a:prstGeom prst="rect">
            <a:avLst/>
          </a:prstGeom>
          <a:ln w="114300">
            <a:solidFill>
              <a:srgbClr val="FFFFFF"/>
            </a:solidFill>
          </a:ln>
        </p:spPr>
        <p:txBody>
          <a:bodyPr lIns="91439" tIns="45719" rIns="91439" bIns="45719" anchor="t">
            <a:noAutofit/>
          </a:bodyPr>
          <a:lstStyle/>
          <a:p>
            <a:pPr/>
          </a:p>
        </p:txBody>
      </p:sp>
      <p:sp>
        <p:nvSpPr>
          <p:cNvPr id="155" name="Small retro clock on a green shelf against a yellow background"/>
          <p:cNvSpPr/>
          <p:nvPr>
            <p:ph type="pic" idx="23"/>
          </p:nvPr>
        </p:nvSpPr>
        <p:spPr>
          <a:xfrm>
            <a:off x="10769600" y="-6083300"/>
            <a:ext cx="17881600" cy="23842133"/>
          </a:xfrm>
          <a:prstGeom prst="rect">
            <a:avLst/>
          </a:prstGeom>
          <a:ln w="114300">
            <a:solidFill>
              <a:srgbClr val="FFFFFF"/>
            </a:solidFill>
          </a:ln>
        </p:spPr>
        <p:txBody>
          <a:bodyPr lIns="91439" tIns="45719" rIns="91439" bIns="45719" anchor="t">
            <a:noAutofit/>
          </a:bodyPr>
          <a:lstStyle/>
          <a:p>
            <a:pPr/>
          </a:p>
        </p:txBody>
      </p:sp>
      <p:sp>
        <p:nvSpPr>
          <p:cNvPr id="15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FFF5F2"/>
        </a:solidFill>
      </p:bgPr>
    </p:bg>
    <p:spTree>
      <p:nvGrpSpPr>
        <p:cNvPr id="1" name=""/>
        <p:cNvGrpSpPr/>
        <p:nvPr/>
      </p:nvGrpSpPr>
      <p:grpSpPr>
        <a:xfrm>
          <a:off x="0" y="0"/>
          <a:ext cx="0" cy="0"/>
          <a:chOff x="0" y="0"/>
          <a:chExt cx="0" cy="0"/>
        </a:xfrm>
      </p:grpSpPr>
      <p:sp>
        <p:nvSpPr>
          <p:cNvPr id="163" name="Four vintage television sets in a row with fluorescent colours: pink, blue, orange and green"/>
          <p:cNvSpPr/>
          <p:nvPr>
            <p:ph type="pic" idx="21"/>
          </p:nvPr>
        </p:nvSpPr>
        <p:spPr>
          <a:xfrm>
            <a:off x="760214" y="279400"/>
            <a:ext cx="22863633" cy="12866707"/>
          </a:xfrm>
          <a:prstGeom prst="rect">
            <a:avLst/>
          </a:prstGeom>
          <a:ln w="114300">
            <a:solidFill>
              <a:srgbClr val="FFFFFF"/>
            </a:solidFill>
          </a:ln>
        </p:spPr>
        <p:txBody>
          <a:bodyPr lIns="91439" tIns="45719" rIns="91439" bIns="45719" anchor="t">
            <a:noAutofit/>
          </a:bodyPr>
          <a:lstStyle/>
          <a:p>
            <a:pPr/>
          </a:p>
        </p:txBody>
      </p:sp>
      <p:sp>
        <p:nvSpPr>
          <p:cNvPr id="16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FFF5F2"/>
        </a:solidFill>
      </p:bgPr>
    </p:bg>
    <p:spTree>
      <p:nvGrpSpPr>
        <p:cNvPr id="1" name=""/>
        <p:cNvGrpSpPr/>
        <p:nvPr/>
      </p:nvGrpSpPr>
      <p:grpSpPr>
        <a:xfrm>
          <a:off x="0" y="0"/>
          <a:ext cx="0" cy="0"/>
          <a:chOff x="0" y="0"/>
          <a:chExt cx="0" cy="0"/>
        </a:xfrm>
      </p:grpSpPr>
      <p:sp>
        <p:nvSpPr>
          <p:cNvPr id="171"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p:bg>
      <p:bgPr>
        <a:solidFill>
          <a:srgbClr val="FFFFFF"/>
        </a:solidFill>
      </p:bgPr>
    </p:bg>
    <p:spTree>
      <p:nvGrpSpPr>
        <p:cNvPr id="1" name=""/>
        <p:cNvGrpSpPr/>
        <p:nvPr/>
      </p:nvGrpSpPr>
      <p:grpSpPr>
        <a:xfrm>
          <a:off x="0" y="0"/>
          <a:ext cx="0" cy="0"/>
          <a:chOff x="0" y="0"/>
          <a:chExt cx="0" cy="0"/>
        </a:xfrm>
      </p:grpSpPr>
      <p:sp>
        <p:nvSpPr>
          <p:cNvPr id="27" name="row of seven small retro clocks on a green shelf against a yellow background"/>
          <p:cNvSpPr/>
          <p:nvPr>
            <p:ph type="pic" idx="21"/>
          </p:nvPr>
        </p:nvSpPr>
        <p:spPr>
          <a:xfrm>
            <a:off x="0" y="-2757142"/>
            <a:ext cx="24384000" cy="19230284"/>
          </a:xfrm>
          <a:prstGeom prst="rect">
            <a:avLst/>
          </a:prstGeom>
        </p:spPr>
        <p:txBody>
          <a:bodyPr lIns="91439" tIns="45719" rIns="91439" bIns="45719" anchor="t">
            <a:noAutofit/>
          </a:bodyPr>
          <a:lstStyle/>
          <a:p>
            <a:pPr/>
          </a:p>
        </p:txBody>
      </p:sp>
      <p:sp>
        <p:nvSpPr>
          <p:cNvPr id="28" name="Topic"/>
          <p:cNvSpPr txBox="1"/>
          <p:nvPr>
            <p:ph type="body" sz="quarter" idx="22" hasCustomPrompt="1"/>
          </p:nvPr>
        </p:nvSpPr>
        <p:spPr>
          <a:xfrm>
            <a:off x="1181100" y="12364718"/>
            <a:ext cx="4965700" cy="467107"/>
          </a:xfrm>
          <a:prstGeom prst="rect">
            <a:avLst/>
          </a:prstGeom>
        </p:spPr>
        <p:txBody>
          <a:bodyPr anchor="t"/>
          <a:lstStyle>
            <a:lvl1pPr>
              <a:defRPr b="0" cap="all" spc="88" sz="2200">
                <a:solidFill>
                  <a:srgbClr val="FFFFFF"/>
                </a:solidFill>
              </a:defRPr>
            </a:lvl1pPr>
          </a:lstStyle>
          <a:p>
            <a:pPr/>
            <a:r>
              <a:t>Topic</a:t>
            </a:r>
          </a:p>
        </p:txBody>
      </p:sp>
      <p:sp>
        <p:nvSpPr>
          <p:cNvPr id="29" name="Location"/>
          <p:cNvSpPr txBox="1"/>
          <p:nvPr>
            <p:ph type="body" sz="quarter" idx="23" hasCustomPrompt="1"/>
          </p:nvPr>
        </p:nvSpPr>
        <p:spPr>
          <a:xfrm>
            <a:off x="18237200" y="12364718"/>
            <a:ext cx="4965700" cy="467107"/>
          </a:xfrm>
          <a:prstGeom prst="rect">
            <a:avLst/>
          </a:prstGeom>
        </p:spPr>
        <p:txBody>
          <a:bodyPr anchor="t"/>
          <a:lstStyle>
            <a:lvl1pPr>
              <a:defRPr b="0" cap="all" spc="88" sz="2200">
                <a:solidFill>
                  <a:srgbClr val="FFFFFF"/>
                </a:solidFill>
              </a:defRPr>
            </a:lvl1pPr>
          </a:lstStyle>
          <a:p>
            <a:pPr/>
            <a:r>
              <a:t>Location</a:t>
            </a:r>
          </a:p>
        </p:txBody>
      </p:sp>
      <p:sp>
        <p:nvSpPr>
          <p:cNvPr id="30" name="Author and Date"/>
          <p:cNvSpPr txBox="1"/>
          <p:nvPr>
            <p:ph type="body" sz="quarter" idx="24" hasCustomPrompt="1"/>
          </p:nvPr>
        </p:nvSpPr>
        <p:spPr>
          <a:xfrm>
            <a:off x="6946900" y="12233909"/>
            <a:ext cx="10490200" cy="706629"/>
          </a:xfrm>
          <a:prstGeom prst="rect">
            <a:avLst/>
          </a:prstGeom>
        </p:spPr>
        <p:txBody>
          <a:bodyPr anchor="t"/>
          <a:lstStyle>
            <a:lvl1pPr>
              <a:defRPr>
                <a:solidFill>
                  <a:srgbClr val="FFFFFF"/>
                </a:solidFill>
              </a:defRPr>
            </a:lvl1pPr>
          </a:lstStyle>
          <a:p>
            <a:pPr/>
            <a:r>
              <a:t>Author and Date</a:t>
            </a:r>
          </a:p>
        </p:txBody>
      </p:sp>
      <p:sp>
        <p:nvSpPr>
          <p:cNvPr id="31" name="Line"/>
          <p:cNvSpPr/>
          <p:nvPr/>
        </p:nvSpPr>
        <p:spPr>
          <a:xfrm>
            <a:off x="766879" y="12060766"/>
            <a:ext cx="22850240"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2" name="Line"/>
          <p:cNvSpPr/>
          <p:nvPr/>
        </p:nvSpPr>
        <p:spPr>
          <a:xfrm flipV="1">
            <a:off x="6527799"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3" name="Line"/>
          <p:cNvSpPr/>
          <p:nvPr/>
        </p:nvSpPr>
        <p:spPr>
          <a:xfrm flipV="1">
            <a:off x="17856201"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4" name="Line"/>
          <p:cNvSpPr/>
          <p:nvPr/>
        </p:nvSpPr>
        <p:spPr>
          <a:xfrm>
            <a:off x="766879" y="952500"/>
            <a:ext cx="22850242"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5" name="Body Level One…"/>
          <p:cNvSpPr txBox="1"/>
          <p:nvPr>
            <p:ph type="body" sz="quarter" idx="1" hasCustomPrompt="1"/>
          </p:nvPr>
        </p:nvSpPr>
        <p:spPr>
          <a:xfrm>
            <a:off x="2082800" y="3492500"/>
            <a:ext cx="20205700" cy="1612900"/>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r>
              <a:t>Presentation Subtitle</a:t>
            </a:r>
          </a:p>
          <a:p>
            <a:pPr lvl="1"/>
            <a:r>
              <a:t/>
            </a:r>
          </a:p>
          <a:p>
            <a:pPr lvl="2"/>
            <a:r>
              <a:t/>
            </a:r>
          </a:p>
          <a:p>
            <a:pPr lvl="3"/>
            <a:r>
              <a:t/>
            </a:r>
          </a:p>
          <a:p>
            <a:pPr lvl="4"/>
            <a:r>
              <a:t/>
            </a:r>
          </a:p>
        </p:txBody>
      </p:sp>
      <p:sp>
        <p:nvSpPr>
          <p:cNvPr id="36" name="Presentation Title"/>
          <p:cNvSpPr txBox="1"/>
          <p:nvPr>
            <p:ph type="title" hasCustomPrompt="1"/>
          </p:nvPr>
        </p:nvSpPr>
        <p:spPr>
          <a:prstGeom prst="rect">
            <a:avLst/>
          </a:prstGeom>
        </p:spPr>
        <p:txBody>
          <a:bodyPr/>
          <a:lstStyle/>
          <a:p>
            <a:pPr/>
            <a:r>
              <a:t>Presentation Title</a:t>
            </a:r>
          </a:p>
        </p:txBody>
      </p:sp>
      <p:sp>
        <p:nvSpPr>
          <p:cNvPr id="37" name="Slide Number"/>
          <p:cNvSpPr txBox="1"/>
          <p:nvPr>
            <p:ph type="sldNum" sz="quarter" idx="2"/>
          </p:nvPr>
        </p:nvSpPr>
        <p:spPr>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Alt">
    <p:bg>
      <p:bgPr>
        <a:solidFill>
          <a:srgbClr val="FFF5F2"/>
        </a:solidFill>
      </p:bgPr>
    </p:bg>
    <p:spTree>
      <p:nvGrpSpPr>
        <p:cNvPr id="1" name=""/>
        <p:cNvGrpSpPr/>
        <p:nvPr/>
      </p:nvGrpSpPr>
      <p:grpSpPr>
        <a:xfrm>
          <a:off x="0" y="0"/>
          <a:ext cx="0" cy="0"/>
          <a:chOff x="0" y="0"/>
          <a:chExt cx="0" cy="0"/>
        </a:xfrm>
      </p:grpSpPr>
      <p:sp>
        <p:nvSpPr>
          <p:cNvPr id="44" name="Body Level One…"/>
          <p:cNvSpPr txBox="1"/>
          <p:nvPr>
            <p:ph type="body" sz="quarter" idx="1" hasCustomPrompt="1"/>
          </p:nvPr>
        </p:nvSpPr>
        <p:spPr>
          <a:xfrm>
            <a:off x="1270000" y="8015916"/>
            <a:ext cx="11785600" cy="3848101"/>
          </a:xfrm>
          <a:prstGeom prst="rect">
            <a:avLst/>
          </a:prstGeom>
        </p:spPr>
        <p:txBody>
          <a:bodyPr anchor="t"/>
          <a:lstStyle>
            <a:lvl1pPr>
              <a:defRPr>
                <a:solidFill>
                  <a:srgbClr val="8AACB9"/>
                </a:solidFill>
              </a:defRPr>
            </a:lvl1pPr>
            <a:lvl2pPr>
              <a:defRPr>
                <a:solidFill>
                  <a:srgbClr val="8AACB9"/>
                </a:solidFill>
              </a:defRPr>
            </a:lvl2pPr>
            <a:lvl3pPr>
              <a:defRPr>
                <a:solidFill>
                  <a:srgbClr val="8AACB9"/>
                </a:solidFill>
              </a:defRPr>
            </a:lvl3pPr>
            <a:lvl4pPr>
              <a:defRPr>
                <a:solidFill>
                  <a:srgbClr val="8AACB9"/>
                </a:solidFill>
              </a:defRPr>
            </a:lvl4pPr>
            <a:lvl5pPr>
              <a:defRPr>
                <a:solidFill>
                  <a:srgbClr val="8AACB9"/>
                </a:solidFill>
              </a:defRPr>
            </a:lvl5pPr>
          </a:lstStyle>
          <a:p>
            <a:pPr/>
            <a:r>
              <a:t>Slide Subtitle</a:t>
            </a:r>
          </a:p>
          <a:p>
            <a:pPr lvl="1"/>
            <a:r>
              <a:t/>
            </a:r>
          </a:p>
          <a:p>
            <a:pPr lvl="2"/>
            <a:r>
              <a:t/>
            </a:r>
          </a:p>
          <a:p>
            <a:pPr lvl="3"/>
            <a:r>
              <a:t/>
            </a:r>
          </a:p>
          <a:p>
            <a:pPr lvl="4"/>
            <a:r>
              <a:t/>
            </a:r>
          </a:p>
        </p:txBody>
      </p:sp>
      <p:sp>
        <p:nvSpPr>
          <p:cNvPr id="45" name="Slide Title"/>
          <p:cNvSpPr txBox="1"/>
          <p:nvPr>
            <p:ph type="title" hasCustomPrompt="1"/>
          </p:nvPr>
        </p:nvSpPr>
        <p:spPr>
          <a:xfrm>
            <a:off x="1270000" y="4925417"/>
            <a:ext cx="11785600" cy="2933701"/>
          </a:xfrm>
          <a:prstGeom prst="rect">
            <a:avLst/>
          </a:prstGeom>
        </p:spPr>
        <p:txBody>
          <a:bodyPr anchor="b"/>
          <a:lstStyle>
            <a:lvl1pPr>
              <a:defRPr spc="270" sz="9000">
                <a:solidFill>
                  <a:schemeClr val="accent6"/>
                </a:solidFill>
              </a:defRPr>
            </a:lvl1pPr>
          </a:lstStyle>
          <a:p>
            <a:pPr/>
            <a:r>
              <a:t>Slide Title</a:t>
            </a:r>
          </a:p>
        </p:txBody>
      </p:sp>
      <p:sp>
        <p:nvSpPr>
          <p:cNvPr id="46" name="Pink typewriter on a pink three-drawer dresser in front of a pink wall"/>
          <p:cNvSpPr/>
          <p:nvPr>
            <p:ph type="pic" idx="21"/>
          </p:nvPr>
        </p:nvSpPr>
        <p:spPr>
          <a:xfrm>
            <a:off x="12801600" y="1895696"/>
            <a:ext cx="17642204" cy="9924608"/>
          </a:xfrm>
          <a:prstGeom prst="rect">
            <a:avLst/>
          </a:prstGeom>
          <a:ln w="114300">
            <a:solidFill>
              <a:srgbClr val="FFFFFF"/>
            </a:solidFill>
          </a:ln>
        </p:spPr>
        <p:txBody>
          <a:bodyPr lIns="91439" tIns="45719" rIns="91439" bIns="45719" anchor="t">
            <a:noAutofit/>
          </a:bodyPr>
          <a:lstStyle/>
          <a:p>
            <a:pPr/>
          </a:p>
        </p:txBody>
      </p:sp>
      <p:sp>
        <p:nvSpPr>
          <p:cNvPr id="47"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8"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9"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bg>
      <p:bgPr>
        <a:solidFill>
          <a:srgbClr val="FFF5F2"/>
        </a:solidFill>
      </p:bgPr>
    </p:bg>
    <p:spTree>
      <p:nvGrpSpPr>
        <p:cNvPr id="1" name=""/>
        <p:cNvGrpSpPr/>
        <p:nvPr/>
      </p:nvGrpSpPr>
      <p:grpSpPr>
        <a:xfrm>
          <a:off x="0" y="0"/>
          <a:ext cx="0" cy="0"/>
          <a:chOff x="0" y="0"/>
          <a:chExt cx="0" cy="0"/>
        </a:xfrm>
      </p:grpSpPr>
      <p:sp>
        <p:nvSpPr>
          <p:cNvPr id="56" name="Body Level One…"/>
          <p:cNvSpPr txBox="1"/>
          <p:nvPr>
            <p:ph type="body" sz="half" idx="1" hasCustomPrompt="1"/>
          </p:nvPr>
        </p:nvSpPr>
        <p:spPr>
          <a:xfrm>
            <a:off x="2082800" y="4195233"/>
            <a:ext cx="20207127" cy="6282059"/>
          </a:xfrm>
          <a:prstGeom prst="rect">
            <a:avLst/>
          </a:prstGeom>
        </p:spPr>
        <p:txBody>
          <a:bodyPr anchor="t"/>
          <a:lstStyle>
            <a:lvl1pPr marL="635000" indent="-635000" algn="l" defTabSz="355600">
              <a:lnSpc>
                <a:spcPct val="100000"/>
              </a:lnSpc>
              <a:spcBef>
                <a:spcPts val="4300"/>
              </a:spcBef>
              <a:buSzPct val="100000"/>
              <a:buBlip>
                <a:blip r:embed="rId2"/>
              </a:buBlip>
              <a:defRPr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57"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8"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9" name="Slide Title"/>
          <p:cNvSpPr txBox="1"/>
          <p:nvPr>
            <p:ph type="title" hasCustomPrompt="1"/>
          </p:nvPr>
        </p:nvSpPr>
        <p:spPr>
          <a:xfrm>
            <a:off x="2088436" y="1282700"/>
            <a:ext cx="20207128" cy="1649711"/>
          </a:xfrm>
          <a:prstGeom prst="rect">
            <a:avLst/>
          </a:prstGeom>
        </p:spPr>
        <p:txBody>
          <a:bodyPr/>
          <a:lstStyle>
            <a:lvl1pPr>
              <a:defRPr spc="270" sz="9000">
                <a:solidFill>
                  <a:schemeClr val="accent6"/>
                </a:solidFill>
              </a:defRPr>
            </a:lvl1pPr>
          </a:lstStyle>
          <a:p>
            <a:pPr/>
            <a:r>
              <a:t>Slide Title</a:t>
            </a:r>
          </a:p>
        </p:txBody>
      </p:sp>
      <p:sp>
        <p:nvSpPr>
          <p:cNvPr id="6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bg>
      <p:bgPr>
        <a:solidFill>
          <a:srgbClr val="FFF5F2"/>
        </a:solidFill>
      </p:bgPr>
    </p:bg>
    <p:spTree>
      <p:nvGrpSpPr>
        <p:cNvPr id="1" name=""/>
        <p:cNvGrpSpPr/>
        <p:nvPr/>
      </p:nvGrpSpPr>
      <p:grpSpPr>
        <a:xfrm>
          <a:off x="0" y="0"/>
          <a:ext cx="0" cy="0"/>
          <a:chOff x="0" y="0"/>
          <a:chExt cx="0" cy="0"/>
        </a:xfrm>
      </p:grpSpPr>
      <p:sp>
        <p:nvSpPr>
          <p:cNvPr id="67" name="Body Level One…"/>
          <p:cNvSpPr txBox="1"/>
          <p:nvPr>
            <p:ph type="body" sz="half" idx="1" hasCustomPrompt="1"/>
          </p:nvPr>
        </p:nvSpPr>
        <p:spPr>
          <a:xfrm>
            <a:off x="2082800" y="4195233"/>
            <a:ext cx="20207127" cy="6282059"/>
          </a:xfrm>
          <a:prstGeom prst="rect">
            <a:avLst/>
          </a:prstGeom>
        </p:spPr>
        <p:txBody>
          <a:bodyPr numCol="2" spcCol="1289181" anchor="t"/>
          <a:lstStyle>
            <a:lvl1pPr marL="635000" indent="-635000" algn="l" defTabSz="355600">
              <a:lnSpc>
                <a:spcPct val="100000"/>
              </a:lnSpc>
              <a:spcBef>
                <a:spcPts val="4300"/>
              </a:spcBef>
              <a:buSzPct val="100000"/>
              <a:buBlip>
                <a:blip r:embed="rId2"/>
              </a:buBlip>
              <a:defRPr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68"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69"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7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bg>
      <p:bgPr>
        <a:solidFill>
          <a:srgbClr val="FFF5F2"/>
        </a:solidFill>
      </p:bgPr>
    </p:bg>
    <p:spTree>
      <p:nvGrpSpPr>
        <p:cNvPr id="1" name=""/>
        <p:cNvGrpSpPr/>
        <p:nvPr/>
      </p:nvGrpSpPr>
      <p:grpSpPr>
        <a:xfrm>
          <a:off x="0" y="0"/>
          <a:ext cx="0" cy="0"/>
          <a:chOff x="0" y="0"/>
          <a:chExt cx="0" cy="0"/>
        </a:xfrm>
      </p:grpSpPr>
      <p:sp>
        <p:nvSpPr>
          <p:cNvPr id="77" name="Slide Title"/>
          <p:cNvSpPr txBox="1"/>
          <p:nvPr>
            <p:ph type="title" hasCustomPrompt="1"/>
          </p:nvPr>
        </p:nvSpPr>
        <p:spPr>
          <a:xfrm>
            <a:off x="1270000" y="1851223"/>
            <a:ext cx="11785600" cy="4084936"/>
          </a:xfrm>
          <a:prstGeom prst="rect">
            <a:avLst/>
          </a:prstGeom>
        </p:spPr>
        <p:txBody>
          <a:bodyPr anchor="b"/>
          <a:lstStyle>
            <a:lvl1pPr>
              <a:defRPr spc="270" sz="9000">
                <a:solidFill>
                  <a:schemeClr val="accent6"/>
                </a:solidFill>
              </a:defRPr>
            </a:lvl1pPr>
          </a:lstStyle>
          <a:p>
            <a:pPr/>
            <a:r>
              <a:t>Slide Title</a:t>
            </a:r>
          </a:p>
        </p:txBody>
      </p:sp>
      <p:sp>
        <p:nvSpPr>
          <p:cNvPr id="78" name="Body Level One…"/>
          <p:cNvSpPr txBox="1"/>
          <p:nvPr>
            <p:ph type="body" sz="quarter" idx="1" hasCustomPrompt="1"/>
          </p:nvPr>
        </p:nvSpPr>
        <p:spPr>
          <a:xfrm>
            <a:off x="2088435" y="6720284"/>
            <a:ext cx="10972801" cy="5467169"/>
          </a:xfrm>
          <a:prstGeom prst="rect">
            <a:avLst/>
          </a:prstGeom>
        </p:spPr>
        <p:txBody>
          <a:bodyPr anchor="t"/>
          <a:lstStyle>
            <a:lvl1pPr marL="635000" indent="-635000" algn="l" defTabSz="355600">
              <a:lnSpc>
                <a:spcPct val="100000"/>
              </a:lnSpc>
              <a:spcBef>
                <a:spcPts val="4300"/>
              </a:spcBef>
              <a:buSzPct val="100000"/>
              <a:buBlip>
                <a:blip r:embed="rId2"/>
              </a:buBlip>
              <a:defRPr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79" name="Vintage television in front of yellow patterned wallpaper"/>
          <p:cNvSpPr/>
          <p:nvPr>
            <p:ph type="pic" idx="21"/>
          </p:nvPr>
        </p:nvSpPr>
        <p:spPr>
          <a:xfrm>
            <a:off x="12661900" y="-2501900"/>
            <a:ext cx="11077576" cy="14770100"/>
          </a:xfrm>
          <a:prstGeom prst="rect">
            <a:avLst/>
          </a:prstGeom>
          <a:ln w="114300">
            <a:solidFill>
              <a:srgbClr val="FFFFFF"/>
            </a:solidFill>
          </a:ln>
        </p:spPr>
        <p:txBody>
          <a:bodyPr lIns="91439" tIns="45719" rIns="91439" bIns="45719" anchor="t">
            <a:noAutofit/>
          </a:bodyPr>
          <a:lstStyle/>
          <a:p>
            <a:pPr/>
          </a:p>
        </p:txBody>
      </p:sp>
      <p:sp>
        <p:nvSpPr>
          <p:cNvPr id="80"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1" name="Line"/>
          <p:cNvSpPr/>
          <p:nvPr/>
        </p:nvSpPr>
        <p:spPr>
          <a:xfrm>
            <a:off x="762000" y="12598400"/>
            <a:ext cx="22860001" cy="0"/>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p:spTree>
      <p:nvGrpSpPr>
        <p:cNvPr id="1" name=""/>
        <p:cNvGrpSpPr/>
        <p:nvPr/>
      </p:nvGrpSpPr>
      <p:grpSpPr>
        <a:xfrm>
          <a:off x="0" y="0"/>
          <a:ext cx="0" cy="0"/>
          <a:chOff x="0" y="0"/>
          <a:chExt cx="0" cy="0"/>
        </a:xfrm>
      </p:grpSpPr>
      <p:sp>
        <p:nvSpPr>
          <p:cNvPr id="89" name="Section Title"/>
          <p:cNvSpPr txBox="1"/>
          <p:nvPr>
            <p:ph type="title" hasCustomPrompt="1"/>
          </p:nvPr>
        </p:nvSpPr>
        <p:spPr>
          <a:xfrm>
            <a:off x="2086106" y="4292600"/>
            <a:ext cx="20205701" cy="5651500"/>
          </a:xfrm>
          <a:prstGeom prst="rect">
            <a:avLst/>
          </a:prstGeom>
        </p:spPr>
        <p:txBody>
          <a:bodyPr anchor="ctr"/>
          <a:lstStyle>
            <a:lvl1pPr>
              <a:defRPr>
                <a:solidFill>
                  <a:schemeClr val="accent5"/>
                </a:solidFill>
              </a:defRPr>
            </a:lvl1pPr>
          </a:lstStyle>
          <a:p>
            <a:pPr/>
            <a:r>
              <a:t>Section Title</a:t>
            </a:r>
          </a:p>
        </p:txBody>
      </p:sp>
      <p:sp>
        <p:nvSpPr>
          <p:cNvPr id="90" name="Line"/>
          <p:cNvSpPr/>
          <p:nvPr/>
        </p:nvSpPr>
        <p:spPr>
          <a:xfrm flipV="1">
            <a:off x="762000" y="952499"/>
            <a:ext cx="22860001" cy="2"/>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1" name="Line"/>
          <p:cNvSpPr/>
          <p:nvPr/>
        </p:nvSpPr>
        <p:spPr>
          <a:xfrm>
            <a:off x="762000" y="12598400"/>
            <a:ext cx="22860001" cy="0"/>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2" name="Slide Number"/>
          <p:cNvSpPr txBox="1"/>
          <p:nvPr>
            <p:ph type="sldNum" sz="quarter" idx="2"/>
          </p:nvPr>
        </p:nvSpPr>
        <p:spPr>
          <a:xfrm>
            <a:off x="11990323" y="12890500"/>
            <a:ext cx="416053" cy="46710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bg>
      <p:bgPr>
        <a:solidFill>
          <a:srgbClr val="FFF5F2"/>
        </a:solidFill>
      </p:bgPr>
    </p:bg>
    <p:spTree>
      <p:nvGrpSpPr>
        <p:cNvPr id="1" name=""/>
        <p:cNvGrpSpPr/>
        <p:nvPr/>
      </p:nvGrpSpPr>
      <p:grpSpPr>
        <a:xfrm>
          <a:off x="0" y="0"/>
          <a:ext cx="0" cy="0"/>
          <a:chOff x="0" y="0"/>
          <a:chExt cx="0" cy="0"/>
        </a:xfrm>
      </p:grpSpPr>
      <p:sp>
        <p:nvSpPr>
          <p:cNvPr id="99"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0"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1" name="Slide Title"/>
          <p:cNvSpPr txBox="1"/>
          <p:nvPr>
            <p:ph type="title" hasCustomPrompt="1"/>
          </p:nvPr>
        </p:nvSpPr>
        <p:spPr>
          <a:xfrm>
            <a:off x="2082800" y="1282700"/>
            <a:ext cx="20205700" cy="1651000"/>
          </a:xfrm>
          <a:prstGeom prst="rect">
            <a:avLst/>
          </a:prstGeom>
        </p:spPr>
        <p:txBody>
          <a:bodyPr/>
          <a:lstStyle>
            <a:lvl1pPr>
              <a:defRPr spc="270" sz="9000">
                <a:solidFill>
                  <a:schemeClr val="accent6"/>
                </a:solidFill>
              </a:defRPr>
            </a:lvl1pPr>
          </a:lstStyle>
          <a:p>
            <a:pPr/>
            <a:r>
              <a:t>Slide Title</a:t>
            </a:r>
          </a:p>
        </p:txBody>
      </p:sp>
      <p:sp>
        <p:nvSpPr>
          <p:cNvPr id="10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bg>
      <p:bgPr>
        <a:solidFill>
          <a:srgbClr val="FFF5F2"/>
        </a:solidFill>
      </p:bgPr>
    </p:bg>
    <p:spTree>
      <p:nvGrpSpPr>
        <p:cNvPr id="1" name=""/>
        <p:cNvGrpSpPr/>
        <p:nvPr/>
      </p:nvGrpSpPr>
      <p:grpSpPr>
        <a:xfrm>
          <a:off x="0" y="0"/>
          <a:ext cx="0" cy="0"/>
          <a:chOff x="0" y="0"/>
          <a:chExt cx="0" cy="0"/>
        </a:xfrm>
      </p:grpSpPr>
      <p:sp>
        <p:nvSpPr>
          <p:cNvPr id="109" name="Agenda Subtitle"/>
          <p:cNvSpPr txBox="1"/>
          <p:nvPr>
            <p:ph type="body" sz="quarter" idx="21" hasCustomPrompt="1"/>
          </p:nvPr>
        </p:nvSpPr>
        <p:spPr>
          <a:xfrm>
            <a:off x="2082800" y="2795091"/>
            <a:ext cx="20205700" cy="605029"/>
          </a:xfrm>
          <a:prstGeom prst="rect">
            <a:avLst/>
          </a:prstGeom>
        </p:spPr>
        <p:txBody>
          <a:bodyPr lIns="0" tIns="0" rIns="0" bIns="0" anchor="ctr"/>
          <a:lstStyle>
            <a:lvl1pPr>
              <a:defRPr>
                <a:solidFill>
                  <a:srgbClr val="8AACB9"/>
                </a:solidFill>
              </a:defRPr>
            </a:lvl1pPr>
          </a:lstStyle>
          <a:p>
            <a:pPr/>
            <a:r>
              <a:t>Agenda Subtitle</a:t>
            </a:r>
          </a:p>
        </p:txBody>
      </p:sp>
      <p:sp>
        <p:nvSpPr>
          <p:cNvPr id="110" name="Body Level One…"/>
          <p:cNvSpPr txBox="1"/>
          <p:nvPr>
            <p:ph type="body" idx="1" hasCustomPrompt="1"/>
          </p:nvPr>
        </p:nvSpPr>
        <p:spPr>
          <a:xfrm>
            <a:off x="2082800" y="4055764"/>
            <a:ext cx="20205700" cy="6731001"/>
          </a:xfrm>
          <a:prstGeom prst="rect">
            <a:avLst/>
          </a:prstGeom>
        </p:spPr>
        <p:txBody>
          <a:bodyPr anchor="t"/>
          <a:lstStyle>
            <a:lvl1pPr marL="177800" indent="-177800" defTabSz="2641600">
              <a:lnSpc>
                <a:spcPct val="100000"/>
              </a:lnSpc>
              <a:spcBef>
                <a:spcPts val="4400"/>
              </a:spcBef>
              <a:tabLst>
                <a:tab pos="5384800" algn="l"/>
              </a:tabLst>
              <a:defRPr spc="0" sz="5000">
                <a:solidFill>
                  <a:schemeClr val="accent1">
                    <a:satOff val="36598"/>
                    <a:lumOff val="-17227"/>
                  </a:schemeClr>
                </a:solidFill>
              </a:defRPr>
            </a:lvl1pPr>
            <a:lvl2pPr marL="177800" indent="279400" defTabSz="2641600">
              <a:lnSpc>
                <a:spcPct val="100000"/>
              </a:lnSpc>
              <a:spcBef>
                <a:spcPts val="4400"/>
              </a:spcBef>
              <a:tabLst>
                <a:tab pos="5384800" algn="l"/>
              </a:tabLst>
              <a:defRPr spc="0" sz="5000">
                <a:solidFill>
                  <a:schemeClr val="accent1">
                    <a:satOff val="36598"/>
                    <a:lumOff val="-17227"/>
                  </a:schemeClr>
                </a:solidFill>
              </a:defRPr>
            </a:lvl2pPr>
            <a:lvl3pPr marL="177800" indent="736600" defTabSz="2641600">
              <a:lnSpc>
                <a:spcPct val="100000"/>
              </a:lnSpc>
              <a:spcBef>
                <a:spcPts val="4400"/>
              </a:spcBef>
              <a:tabLst>
                <a:tab pos="5384800" algn="l"/>
              </a:tabLst>
              <a:defRPr spc="0" sz="5000">
                <a:solidFill>
                  <a:schemeClr val="accent1">
                    <a:satOff val="36598"/>
                    <a:lumOff val="-17227"/>
                  </a:schemeClr>
                </a:solidFill>
              </a:defRPr>
            </a:lvl3pPr>
            <a:lvl4pPr marL="177800" indent="1193800" defTabSz="2641600">
              <a:lnSpc>
                <a:spcPct val="100000"/>
              </a:lnSpc>
              <a:spcBef>
                <a:spcPts val="4400"/>
              </a:spcBef>
              <a:tabLst>
                <a:tab pos="5384800" algn="l"/>
              </a:tabLst>
              <a:defRPr spc="0" sz="5000">
                <a:solidFill>
                  <a:schemeClr val="accent1">
                    <a:satOff val="36598"/>
                    <a:lumOff val="-17227"/>
                  </a:schemeClr>
                </a:solidFill>
              </a:defRPr>
            </a:lvl4pPr>
            <a:lvl5pPr marL="177800" indent="1651000" defTabSz="2641600">
              <a:lnSpc>
                <a:spcPct val="100000"/>
              </a:lnSpc>
              <a:spcBef>
                <a:spcPts val="4400"/>
              </a:spcBef>
              <a:tabLst>
                <a:tab pos="5384800" algn="l"/>
              </a:tabLst>
              <a:defRPr spc="0" sz="5000">
                <a:solidFill>
                  <a:schemeClr val="accent1">
                    <a:satOff val="36598"/>
                    <a:lumOff val="-17227"/>
                  </a:schemeClr>
                </a:solidFill>
              </a:defRPr>
            </a:lvl5pPr>
          </a:lstStyle>
          <a:p>
            <a:pPr/>
            <a:r>
              <a:t>Agenda Topics</a:t>
            </a:r>
          </a:p>
          <a:p>
            <a:pPr lvl="1"/>
            <a:r>
              <a:t/>
            </a:r>
          </a:p>
          <a:p>
            <a:pPr lvl="2"/>
            <a:r>
              <a:t/>
            </a:r>
          </a:p>
          <a:p>
            <a:pPr lvl="3"/>
            <a:r>
              <a:t/>
            </a:r>
          </a:p>
          <a:p>
            <a:pPr lvl="4"/>
            <a:r>
              <a:t/>
            </a:r>
          </a:p>
        </p:txBody>
      </p:sp>
      <p:sp>
        <p:nvSpPr>
          <p:cNvPr id="111" name="Agenda Title"/>
          <p:cNvSpPr txBox="1"/>
          <p:nvPr>
            <p:ph type="title" hasCustomPrompt="1"/>
          </p:nvPr>
        </p:nvSpPr>
        <p:spPr>
          <a:xfrm>
            <a:off x="2082800" y="1282700"/>
            <a:ext cx="20205700" cy="1651000"/>
          </a:xfrm>
          <a:prstGeom prst="rect">
            <a:avLst/>
          </a:prstGeom>
        </p:spPr>
        <p:txBody>
          <a:bodyPr/>
          <a:lstStyle>
            <a:lvl1pPr>
              <a:defRPr spc="270" sz="9000">
                <a:solidFill>
                  <a:schemeClr val="accent1">
                    <a:satOff val="36598"/>
                    <a:lumOff val="-17227"/>
                  </a:schemeClr>
                </a:solidFill>
              </a:defRPr>
            </a:lvl1pPr>
          </a:lstStyle>
          <a:p>
            <a:pPr/>
            <a:r>
              <a:t>Agenda Title</a:t>
            </a:r>
          </a:p>
        </p:txBody>
      </p:sp>
      <p:sp>
        <p:nvSpPr>
          <p:cNvPr id="112"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1"/>
        </a:solidFill>
      </p:bgPr>
    </p:bg>
    <p:spTree>
      <p:nvGrpSpPr>
        <p:cNvPr id="1" name=""/>
        <p:cNvGrpSpPr/>
        <p:nvPr/>
      </p:nvGrpSpPr>
      <p:grpSpPr>
        <a:xfrm>
          <a:off x="0" y="0"/>
          <a:ext cx="0" cy="0"/>
          <a:chOff x="0" y="0"/>
          <a:chExt cx="0" cy="0"/>
        </a:xfrm>
      </p:grpSpPr>
      <p:sp>
        <p:nvSpPr>
          <p:cNvPr id="2" name="Presentation Title"/>
          <p:cNvSpPr txBox="1"/>
          <p:nvPr>
            <p:ph type="title" hasCustomPrompt="1"/>
          </p:nvPr>
        </p:nvSpPr>
        <p:spPr>
          <a:xfrm>
            <a:off x="2082800" y="4902200"/>
            <a:ext cx="20205700" cy="3911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Presentation Title</a:t>
            </a:r>
          </a:p>
        </p:txBody>
      </p:sp>
      <p:sp>
        <p:nvSpPr>
          <p:cNvPr id="3" name="Body Level One…"/>
          <p:cNvSpPr txBox="1"/>
          <p:nvPr>
            <p:ph type="body" idx="1" hasCustomPrompt="1"/>
          </p:nvPr>
        </p:nvSpPr>
        <p:spPr>
          <a:xfrm>
            <a:off x="2082800" y="3495675"/>
            <a:ext cx="20205700" cy="161455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Presentation Subtitle</a:t>
            </a:r>
          </a:p>
          <a:p>
            <a:pPr lvl="1"/>
            <a:r>
              <a:t/>
            </a:r>
          </a:p>
          <a:p>
            <a:pPr lvl="2"/>
            <a:r>
              <a:t/>
            </a:r>
          </a:p>
          <a:p>
            <a:pPr lvl="3"/>
            <a:r>
              <a:t/>
            </a:r>
          </a:p>
          <a:p>
            <a:pPr lvl="4"/>
            <a:r>
              <a:t/>
            </a:r>
          </a:p>
        </p:txBody>
      </p:sp>
      <p:sp>
        <p:nvSpPr>
          <p:cNvPr id="4" name="Line"/>
          <p:cNvSpPr/>
          <p:nvPr/>
        </p:nvSpPr>
        <p:spPr>
          <a:xfrm flipV="1">
            <a:off x="766879" y="12048066"/>
            <a:ext cx="22850240" cy="12701"/>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5" name="Line"/>
          <p:cNvSpPr/>
          <p:nvPr/>
        </p:nvSpPr>
        <p:spPr>
          <a:xfrm>
            <a:off x="766879" y="952500"/>
            <a:ext cx="22850242"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6" name="Line"/>
          <p:cNvSpPr/>
          <p:nvPr/>
        </p:nvSpPr>
        <p:spPr>
          <a:xfrm flipV="1">
            <a:off x="6527799"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7" name="Line"/>
          <p:cNvSpPr/>
          <p:nvPr/>
        </p:nvSpPr>
        <p:spPr>
          <a:xfrm flipV="1">
            <a:off x="17856201"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8" name="Slide Number"/>
          <p:cNvSpPr txBox="1"/>
          <p:nvPr>
            <p:ph type="sldNum" sz="quarter" idx="2"/>
          </p:nvPr>
        </p:nvSpPr>
        <p:spPr>
          <a:xfrm>
            <a:off x="11988800" y="12890500"/>
            <a:ext cx="416053" cy="467107"/>
          </a:xfrm>
          <a:prstGeom prst="rect">
            <a:avLst/>
          </a:prstGeom>
          <a:ln w="12700">
            <a:miter lim="400000"/>
          </a:ln>
        </p:spPr>
        <p:txBody>
          <a:bodyPr wrap="none" lIns="50800" tIns="50800" rIns="50800" bIns="50800" anchor="b">
            <a:spAutoFit/>
          </a:bodyPr>
          <a:lstStyle>
            <a:lvl1pPr defTabSz="584200">
              <a:defRPr spc="0">
                <a:solidFill>
                  <a:srgbClr val="FFFFFF"/>
                </a:solidFill>
                <a:latin typeface="+mn-lt"/>
                <a:ea typeface="+mn-ea"/>
                <a:cs typeface="+mn-cs"/>
                <a:sym typeface="Graphik"/>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1pPr>
      <a:lvl2pPr marL="0" marR="0" indent="4572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2pPr>
      <a:lvl3pPr marL="0" marR="0" indent="9144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3pPr>
      <a:lvl4pPr marL="0" marR="0" indent="13716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4pPr>
      <a:lvl5pPr marL="0" marR="0" indent="18288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5pPr>
      <a:lvl6pPr marL="0" marR="0" indent="22860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6pPr>
      <a:lvl7pPr marL="0" marR="0" indent="27432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7pPr>
      <a:lvl8pPr marL="0" marR="0" indent="32004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8pPr>
      <a:lvl9pPr marL="0" marR="0" indent="36576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9pPr>
    </p:titleStyle>
    <p:bodyStyle>
      <a:lvl1pPr marL="0" marR="0" indent="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1pPr>
      <a:lvl2pPr marL="0" marR="0" indent="4572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2pPr>
      <a:lvl3pPr marL="0" marR="0" indent="9144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3pPr>
      <a:lvl4pPr marL="0" marR="0" indent="13716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4pPr>
      <a:lvl5pPr marL="0" marR="0" indent="18288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5pPr>
      <a:lvl6pPr marL="0" marR="0" indent="22860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6pPr>
      <a:lvl7pPr marL="0" marR="0" indent="27432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7pPr>
      <a:lvl8pPr marL="0" marR="0" indent="32004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8pPr>
      <a:lvl9pPr marL="0" marR="0" indent="36576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png"/><Relationship Id="rId3" Type="http://schemas.openxmlformats.org/officeDocument/2006/relationships/image" Target="../media/image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png"/><Relationship Id="rId3" Type="http://schemas.openxmlformats.org/officeDocument/2006/relationships/image" Target="../media/image8.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5.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6.png"/><Relationship Id="rId3" Type="http://schemas.openxmlformats.org/officeDocument/2006/relationships/image" Target="../media/image17.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8.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Akash More…"/>
          <p:cNvSpPr txBox="1"/>
          <p:nvPr>
            <p:ph type="body" idx="23"/>
          </p:nvPr>
        </p:nvSpPr>
        <p:spPr>
          <a:xfrm>
            <a:off x="5326442" y="7730810"/>
            <a:ext cx="13731116" cy="3402928"/>
          </a:xfrm>
          <a:prstGeom prst="rect">
            <a:avLst/>
          </a:prstGeom>
          <a:extLst>
            <a:ext uri="{C572A759-6A51-4108-AA02-DFA0A04FC94B}">
              <ma14:wrappingTextBoxFlag xmlns:ma14="http://schemas.microsoft.com/office/mac/drawingml/2011/main" val="1"/>
            </a:ext>
          </a:extLst>
        </p:spPr>
        <p:txBody>
          <a:bodyPr/>
          <a:lstStyle/>
          <a:p>
            <a:pPr defTabSz="350520">
              <a:defRPr spc="75" sz="2520"/>
            </a:pPr>
            <a:r>
              <a:t>Akash More</a:t>
            </a:r>
          </a:p>
          <a:p>
            <a:pPr defTabSz="350520">
              <a:defRPr spc="73" sz="2460"/>
            </a:pPr>
            <a:r>
              <a:t>Mahipal Lende</a:t>
            </a:r>
          </a:p>
          <a:p>
            <a:pPr defTabSz="350520">
              <a:defRPr spc="73" sz="2460"/>
            </a:pPr>
            <a:r>
              <a:t>Atharva Adrakatti</a:t>
            </a:r>
          </a:p>
          <a:p>
            <a:pPr defTabSz="350520">
              <a:defRPr spc="73" sz="2460"/>
            </a:pPr>
            <a:r>
              <a:t>Pankaj Shahu</a:t>
            </a:r>
          </a:p>
          <a:p>
            <a:pPr defTabSz="350520">
              <a:defRPr spc="64" sz="2160"/>
            </a:pPr>
          </a:p>
          <a:p>
            <a:pPr defTabSz="350520">
              <a:defRPr spc="64" sz="2160"/>
            </a:pPr>
          </a:p>
        </p:txBody>
      </p:sp>
      <p:sp>
        <p:nvSpPr>
          <p:cNvPr id="181" name="GYM MANAGEMENT SYSTEM"/>
          <p:cNvSpPr txBox="1"/>
          <p:nvPr>
            <p:ph type="ctrTitle"/>
          </p:nvPr>
        </p:nvSpPr>
        <p:spPr>
          <a:xfrm>
            <a:off x="2387600" y="2619279"/>
            <a:ext cx="20205700" cy="3911601"/>
          </a:xfrm>
          <a:prstGeom prst="rect">
            <a:avLst/>
          </a:prstGeom>
        </p:spPr>
        <p:txBody>
          <a:bodyPr/>
          <a:lstStyle/>
          <a:p>
            <a:pPr/>
            <a:r>
              <a:t>GYM MANAGEMENT SYSTEM</a:t>
            </a:r>
          </a:p>
        </p:txBody>
      </p:sp>
      <p:sp>
        <p:nvSpPr>
          <p:cNvPr id="182" name="A Project on"/>
          <p:cNvSpPr txBox="1"/>
          <p:nvPr>
            <p:ph type="subTitle" sz="quarter" idx="1"/>
          </p:nvPr>
        </p:nvSpPr>
        <p:spPr>
          <a:xfrm>
            <a:off x="2089150" y="1223498"/>
            <a:ext cx="20205700" cy="1614554"/>
          </a:xfrm>
          <a:prstGeom prst="rect">
            <a:avLst/>
          </a:prstGeom>
        </p:spPr>
        <p:txBody>
          <a:bodyPr/>
          <a:lstStyle/>
          <a:p>
            <a:pPr/>
            <a:r>
              <a:t>A Project on </a:t>
            </a:r>
          </a:p>
        </p:txBody>
      </p:sp>
      <p:sp>
        <p:nvSpPr>
          <p:cNvPr id="183" name="By"/>
          <p:cNvSpPr txBox="1"/>
          <p:nvPr/>
        </p:nvSpPr>
        <p:spPr>
          <a:xfrm>
            <a:off x="11962599" y="6897291"/>
            <a:ext cx="458802" cy="46710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By</a:t>
            </a:r>
          </a:p>
        </p:txBody>
      </p:sp>
      <p:sp>
        <p:nvSpPr>
          <p:cNvPr id="184" name="Guided by"/>
          <p:cNvSpPr txBox="1"/>
          <p:nvPr/>
        </p:nvSpPr>
        <p:spPr>
          <a:xfrm>
            <a:off x="11424196" y="10493359"/>
            <a:ext cx="1535608" cy="46710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Guided by</a:t>
            </a:r>
          </a:p>
        </p:txBody>
      </p:sp>
      <p:sp>
        <p:nvSpPr>
          <p:cNvPr id="185" name="Ms Pooja Jaiswal"/>
          <p:cNvSpPr txBox="1"/>
          <p:nvPr/>
        </p:nvSpPr>
        <p:spPr>
          <a:xfrm>
            <a:off x="10729302" y="11112743"/>
            <a:ext cx="2925396" cy="55537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53" sz="2700">
                <a:solidFill>
                  <a:srgbClr val="FFFB00"/>
                </a:solidFill>
              </a:defRPr>
            </a:lvl1pPr>
          </a:lstStyle>
          <a:p>
            <a:pPr/>
            <a:r>
              <a:t>Ms Pooja Jaiswal</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Class Diagram"/>
          <p:cNvSpPr txBox="1"/>
          <p:nvPr>
            <p:ph type="title"/>
          </p:nvPr>
        </p:nvSpPr>
        <p:spPr>
          <a:prstGeom prst="rect">
            <a:avLst/>
          </a:prstGeom>
        </p:spPr>
        <p:txBody>
          <a:bodyPr/>
          <a:lstStyle>
            <a:lvl1pPr>
              <a:defRPr spc="209" sz="7000"/>
            </a:lvl1pPr>
          </a:lstStyle>
          <a:p>
            <a:pPr/>
            <a:r>
              <a:t>Class Diagram</a:t>
            </a:r>
          </a:p>
        </p:txBody>
      </p:sp>
      <p:pic>
        <p:nvPicPr>
          <p:cNvPr id="212" name="F:\zoom\Gym_Project_Document\class.png" descr="F:\zoom\Gym_Project_Document\class.png"/>
          <p:cNvPicPr>
            <a:picLocks noChangeAspect="1"/>
          </p:cNvPicPr>
          <p:nvPr/>
        </p:nvPicPr>
        <p:blipFill>
          <a:blip r:embed="rId2">
            <a:extLst/>
          </a:blip>
          <a:stretch>
            <a:fillRect/>
          </a:stretch>
        </p:blipFill>
        <p:spPr>
          <a:xfrm>
            <a:off x="2844142" y="2540751"/>
            <a:ext cx="18695716" cy="9809072"/>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4" name="Picture 2" descr="Picture 2"/>
          <p:cNvPicPr>
            <a:picLocks noChangeAspect="1"/>
          </p:cNvPicPr>
          <p:nvPr/>
        </p:nvPicPr>
        <p:blipFill>
          <a:blip r:embed="rId2">
            <a:extLst/>
          </a:blip>
          <a:stretch>
            <a:fillRect/>
          </a:stretch>
        </p:blipFill>
        <p:spPr>
          <a:xfrm>
            <a:off x="2855371" y="829811"/>
            <a:ext cx="19501711" cy="5941972"/>
          </a:xfrm>
          <a:prstGeom prst="rect">
            <a:avLst/>
          </a:prstGeom>
          <a:ln w="12700">
            <a:miter lim="400000"/>
          </a:ln>
        </p:spPr>
      </p:pic>
      <p:pic>
        <p:nvPicPr>
          <p:cNvPr id="215" name="Picture 3" descr="Picture 3"/>
          <p:cNvPicPr>
            <a:picLocks noChangeAspect="1"/>
          </p:cNvPicPr>
          <p:nvPr/>
        </p:nvPicPr>
        <p:blipFill>
          <a:blip r:embed="rId3">
            <a:extLst/>
          </a:blip>
          <a:stretch>
            <a:fillRect/>
          </a:stretch>
        </p:blipFill>
        <p:spPr>
          <a:xfrm>
            <a:off x="2855371" y="6828008"/>
            <a:ext cx="19501711" cy="6831260"/>
          </a:xfrm>
          <a:prstGeom prst="rect">
            <a:avLst/>
          </a:prstGeom>
          <a:ln w="12700">
            <a:miter lim="400000"/>
          </a:ln>
        </p:spPr>
      </p:pic>
      <p:sp>
        <p:nvSpPr>
          <p:cNvPr id="216" name="Home Page"/>
          <p:cNvSpPr txBox="1"/>
          <p:nvPr/>
        </p:nvSpPr>
        <p:spPr>
          <a:xfrm>
            <a:off x="11041162" y="-57342"/>
            <a:ext cx="4055238" cy="10344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10" sz="5500">
                <a:solidFill>
                  <a:schemeClr val="accent4">
                    <a:lumOff val="-11133"/>
                  </a:schemeClr>
                </a:solidFill>
              </a:defRPr>
            </a:lvl1pPr>
          </a:lstStyle>
          <a:p>
            <a:pPr/>
            <a:r>
              <a:t>Home Page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8" name="Picture 2" descr="Picture 2"/>
          <p:cNvPicPr>
            <a:picLocks noChangeAspect="1"/>
          </p:cNvPicPr>
          <p:nvPr/>
        </p:nvPicPr>
        <p:blipFill>
          <a:blip r:embed="rId2">
            <a:extLst/>
          </a:blip>
          <a:stretch>
            <a:fillRect/>
          </a:stretch>
        </p:blipFill>
        <p:spPr>
          <a:xfrm>
            <a:off x="1006558" y="1233583"/>
            <a:ext cx="10710748" cy="5321904"/>
          </a:xfrm>
          <a:prstGeom prst="rect">
            <a:avLst/>
          </a:prstGeom>
          <a:ln w="12700">
            <a:miter lim="400000"/>
          </a:ln>
        </p:spPr>
      </p:pic>
      <p:pic>
        <p:nvPicPr>
          <p:cNvPr id="219" name="Picture 3" descr="Picture 3"/>
          <p:cNvPicPr>
            <a:picLocks noChangeAspect="1"/>
          </p:cNvPicPr>
          <p:nvPr/>
        </p:nvPicPr>
        <p:blipFill>
          <a:blip r:embed="rId3">
            <a:extLst/>
          </a:blip>
          <a:stretch>
            <a:fillRect/>
          </a:stretch>
        </p:blipFill>
        <p:spPr>
          <a:xfrm>
            <a:off x="545067" y="6692398"/>
            <a:ext cx="21712178" cy="6802062"/>
          </a:xfrm>
          <a:prstGeom prst="rect">
            <a:avLst/>
          </a:prstGeom>
          <a:ln w="12700">
            <a:miter lim="400000"/>
          </a:ln>
        </p:spPr>
      </p:pic>
      <p:sp>
        <p:nvSpPr>
          <p:cNvPr id="220" name="Gallery"/>
          <p:cNvSpPr txBox="1"/>
          <p:nvPr/>
        </p:nvSpPr>
        <p:spPr>
          <a:xfrm>
            <a:off x="12744409" y="-104736"/>
            <a:ext cx="2591880" cy="10344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10" sz="5500">
                <a:solidFill>
                  <a:schemeClr val="accent4">
                    <a:lumOff val="-11133"/>
                  </a:schemeClr>
                </a:solidFill>
              </a:defRPr>
            </a:lvl1pPr>
          </a:lstStyle>
          <a:p>
            <a:pPr/>
            <a:r>
              <a:t>Gallery</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2" name="Picture 2" descr="Picture 2"/>
          <p:cNvPicPr>
            <a:picLocks noChangeAspect="1"/>
          </p:cNvPicPr>
          <p:nvPr/>
        </p:nvPicPr>
        <p:blipFill>
          <a:blip r:embed="rId2">
            <a:extLst/>
          </a:blip>
          <a:stretch>
            <a:fillRect/>
          </a:stretch>
        </p:blipFill>
        <p:spPr>
          <a:xfrm>
            <a:off x="3151673" y="1472305"/>
            <a:ext cx="16639303" cy="6704813"/>
          </a:xfrm>
          <a:prstGeom prst="rect">
            <a:avLst/>
          </a:prstGeom>
          <a:ln w="12700">
            <a:miter lim="400000"/>
          </a:ln>
        </p:spPr>
      </p:pic>
      <p:pic>
        <p:nvPicPr>
          <p:cNvPr id="223" name="Picture 3" descr="Picture 3"/>
          <p:cNvPicPr>
            <a:picLocks noChangeAspect="1"/>
          </p:cNvPicPr>
          <p:nvPr/>
        </p:nvPicPr>
        <p:blipFill>
          <a:blip r:embed="rId3">
            <a:extLst/>
          </a:blip>
          <a:stretch>
            <a:fillRect/>
          </a:stretch>
        </p:blipFill>
        <p:spPr>
          <a:xfrm>
            <a:off x="1516594" y="8137631"/>
            <a:ext cx="10680042" cy="4802268"/>
          </a:xfrm>
          <a:prstGeom prst="rect">
            <a:avLst/>
          </a:prstGeom>
          <a:ln w="12700">
            <a:miter lim="400000"/>
          </a:ln>
        </p:spPr>
      </p:pic>
      <p:pic>
        <p:nvPicPr>
          <p:cNvPr id="224" name="Picture 4" descr="Picture 4"/>
          <p:cNvPicPr>
            <a:picLocks noChangeAspect="1"/>
          </p:cNvPicPr>
          <p:nvPr/>
        </p:nvPicPr>
        <p:blipFill>
          <a:blip r:embed="rId4">
            <a:extLst/>
          </a:blip>
          <a:stretch>
            <a:fillRect/>
          </a:stretch>
        </p:blipFill>
        <p:spPr>
          <a:xfrm>
            <a:off x="12405343" y="8137631"/>
            <a:ext cx="9082151" cy="4802268"/>
          </a:xfrm>
          <a:prstGeom prst="rect">
            <a:avLst/>
          </a:prstGeom>
          <a:ln w="12700">
            <a:miter lim="400000"/>
          </a:ln>
        </p:spPr>
      </p:pic>
      <p:sp>
        <p:nvSpPr>
          <p:cNvPr id="225" name="About US"/>
          <p:cNvSpPr txBox="1"/>
          <p:nvPr/>
        </p:nvSpPr>
        <p:spPr>
          <a:xfrm>
            <a:off x="10696012" y="345503"/>
            <a:ext cx="3560700" cy="10344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10" sz="5500">
                <a:solidFill>
                  <a:schemeClr val="accent4">
                    <a:lumOff val="-11133"/>
                  </a:schemeClr>
                </a:solidFill>
              </a:defRPr>
            </a:lvl1pPr>
          </a:lstStyle>
          <a:p>
            <a:pPr/>
            <a:r>
              <a:t>About US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7" name="Picture 2" descr="Picture 2"/>
          <p:cNvPicPr>
            <a:picLocks noChangeAspect="1"/>
          </p:cNvPicPr>
          <p:nvPr/>
        </p:nvPicPr>
        <p:blipFill>
          <a:blip r:embed="rId2">
            <a:extLst/>
          </a:blip>
          <a:stretch>
            <a:fillRect/>
          </a:stretch>
        </p:blipFill>
        <p:spPr>
          <a:xfrm>
            <a:off x="2287005" y="2160903"/>
            <a:ext cx="19485215" cy="10757463"/>
          </a:xfrm>
          <a:prstGeom prst="rect">
            <a:avLst/>
          </a:prstGeom>
          <a:ln w="12700">
            <a:miter lim="400000"/>
          </a:ln>
        </p:spPr>
      </p:pic>
      <p:sp>
        <p:nvSpPr>
          <p:cNvPr id="228" name="Blogs"/>
          <p:cNvSpPr txBox="1"/>
          <p:nvPr/>
        </p:nvSpPr>
        <p:spPr>
          <a:xfrm>
            <a:off x="11010628" y="629865"/>
            <a:ext cx="2037970" cy="10344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10" sz="5500">
                <a:solidFill>
                  <a:schemeClr val="accent4">
                    <a:lumOff val="-11133"/>
                  </a:schemeClr>
                </a:solidFill>
              </a:defRPr>
            </a:lvl1pPr>
          </a:lstStyle>
          <a:p>
            <a:pPr/>
            <a:r>
              <a:t>Blogs</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0" name="Picture 2" descr="Picture 2"/>
          <p:cNvPicPr>
            <a:picLocks noChangeAspect="1"/>
          </p:cNvPicPr>
          <p:nvPr/>
        </p:nvPicPr>
        <p:blipFill>
          <a:blip r:embed="rId2">
            <a:extLst/>
          </a:blip>
          <a:stretch>
            <a:fillRect/>
          </a:stretch>
        </p:blipFill>
        <p:spPr>
          <a:xfrm>
            <a:off x="1504883" y="1588928"/>
            <a:ext cx="20778599" cy="11396299"/>
          </a:xfrm>
          <a:prstGeom prst="rect">
            <a:avLst/>
          </a:prstGeom>
          <a:ln w="12700">
            <a:miter lim="400000"/>
          </a:ln>
        </p:spPr>
      </p:pic>
      <p:sp>
        <p:nvSpPr>
          <p:cNvPr id="231" name="Contact Us"/>
          <p:cNvSpPr txBox="1"/>
          <p:nvPr/>
        </p:nvSpPr>
        <p:spPr>
          <a:xfrm>
            <a:off x="10220261" y="203323"/>
            <a:ext cx="3943478" cy="10344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10" sz="5500">
                <a:solidFill>
                  <a:schemeClr val="accent4">
                    <a:lumOff val="-11133"/>
                  </a:schemeClr>
                </a:solidFill>
              </a:defRPr>
            </a:lvl1pPr>
          </a:lstStyle>
          <a:p>
            <a:pPr/>
            <a:r>
              <a:t>Contact Us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3" name="Picture 2" descr="Picture 2"/>
          <p:cNvPicPr>
            <a:picLocks noChangeAspect="1"/>
          </p:cNvPicPr>
          <p:nvPr/>
        </p:nvPicPr>
        <p:blipFill>
          <a:blip r:embed="rId2">
            <a:extLst/>
          </a:blip>
          <a:stretch>
            <a:fillRect/>
          </a:stretch>
        </p:blipFill>
        <p:spPr>
          <a:xfrm>
            <a:off x="1672232" y="1449304"/>
            <a:ext cx="21039545" cy="8937108"/>
          </a:xfrm>
          <a:prstGeom prst="rect">
            <a:avLst/>
          </a:prstGeom>
          <a:ln w="12700">
            <a:miter lim="400000"/>
          </a:ln>
        </p:spPr>
      </p:pic>
      <p:sp>
        <p:nvSpPr>
          <p:cNvPr id="234" name="Registration"/>
          <p:cNvSpPr txBox="1"/>
          <p:nvPr/>
        </p:nvSpPr>
        <p:spPr>
          <a:xfrm>
            <a:off x="10030618" y="369200"/>
            <a:ext cx="4322764" cy="10344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10" sz="5500">
                <a:solidFill>
                  <a:schemeClr val="accent4">
                    <a:lumOff val="-11133"/>
                  </a:schemeClr>
                </a:solidFill>
              </a:defRPr>
            </a:lvl1pPr>
          </a:lstStyle>
          <a:p>
            <a:pPr/>
            <a:r>
              <a:t>Registration</a:t>
            </a:r>
          </a:p>
        </p:txBody>
      </p:sp>
      <p:sp>
        <p:nvSpPr>
          <p:cNvPr id="235" name="From front end we are passing data to backend api…"/>
          <p:cNvSpPr txBox="1"/>
          <p:nvPr/>
        </p:nvSpPr>
        <p:spPr>
          <a:xfrm>
            <a:off x="746449" y="8800452"/>
            <a:ext cx="13148544" cy="23236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914400">
              <a:defRPr spc="0" sz="5000">
                <a:solidFill>
                  <a:srgbClr val="000000"/>
                </a:solidFill>
                <a:latin typeface="Calibri"/>
                <a:ea typeface="Calibri"/>
                <a:cs typeface="Calibri"/>
                <a:sym typeface="Calibri"/>
              </a:defRPr>
            </a:pPr>
            <a:r>
              <a:t>From front end we are passing data to backend api</a:t>
            </a:r>
          </a:p>
          <a:p>
            <a:pPr algn="l" defTabSz="914400">
              <a:defRPr spc="0" sz="5000">
                <a:solidFill>
                  <a:srgbClr val="000000"/>
                </a:solidFill>
                <a:latin typeface="Calibri"/>
                <a:ea typeface="Calibri"/>
                <a:cs typeface="Calibri"/>
                <a:sym typeface="Calibri"/>
              </a:defRPr>
            </a:pPr>
            <a:r>
              <a:t>'http://localhost:8080/users/saveUser'</a:t>
            </a:r>
          </a:p>
        </p:txBody>
      </p:sp>
      <p:sp>
        <p:nvSpPr>
          <p:cNvPr id="236" name="TextBox 5"/>
          <p:cNvSpPr txBox="1"/>
          <p:nvPr/>
        </p:nvSpPr>
        <p:spPr>
          <a:xfrm>
            <a:off x="6880445" y="10432220"/>
            <a:ext cx="17046213" cy="79098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l" defTabSz="914400">
              <a:defRPr spc="0" sz="5400">
                <a:solidFill>
                  <a:srgbClr val="000000"/>
                </a:solidFill>
                <a:latin typeface="Calibri"/>
                <a:ea typeface="Calibri"/>
                <a:cs typeface="Calibri"/>
                <a:sym typeface="Calibri"/>
              </a:defRPr>
            </a:lvl1pPr>
          </a:lstStyle>
          <a:p>
            <a:pPr/>
            <a:r>
              <a:t>In backend we are processing it with usercontroller's method</a:t>
            </a:r>
          </a:p>
        </p:txBody>
      </p:sp>
      <p:sp>
        <p:nvSpPr>
          <p:cNvPr id="237" name="TextBox 4"/>
          <p:cNvSpPr txBox="1"/>
          <p:nvPr/>
        </p:nvSpPr>
        <p:spPr>
          <a:xfrm>
            <a:off x="6737012" y="11150406"/>
            <a:ext cx="17333080" cy="220480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defRPr spc="0" sz="4800">
                <a:solidFill>
                  <a:srgbClr val="000000"/>
                </a:solidFill>
                <a:latin typeface="Calibri"/>
                <a:ea typeface="Calibri"/>
                <a:cs typeface="Calibri"/>
                <a:sym typeface="Calibri"/>
              </a:defRPr>
            </a:pPr>
            <a:r>
              <a:t>@PostMapping("/users/saveUser")</a:t>
            </a:r>
          </a:p>
          <a:p>
            <a:pPr algn="l" defTabSz="914400">
              <a:defRPr b="1" spc="0" sz="4800">
                <a:solidFill>
                  <a:srgbClr val="000000"/>
                </a:solidFill>
                <a:latin typeface="Calibri"/>
                <a:ea typeface="Calibri"/>
                <a:cs typeface="Calibri"/>
                <a:sym typeface="Calibri"/>
              </a:defRPr>
            </a:pPr>
            <a:r>
              <a:t>public ResponseEntity&lt;User&gt; createUser(@RequestBody User user){</a:t>
            </a:r>
          </a:p>
          <a:p>
            <a:pPr algn="l" defTabSz="914400">
              <a:defRPr b="1" spc="0" sz="4800">
                <a:solidFill>
                  <a:srgbClr val="000000"/>
                </a:solidFill>
                <a:latin typeface="Calibri"/>
                <a:ea typeface="Calibri"/>
                <a:cs typeface="Calibri"/>
                <a:sym typeface="Calibri"/>
              </a:defRPr>
            </a:pPr>
            <a:r>
              <a:t>}</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TextBox 2"/>
          <p:cNvSpPr txBox="1"/>
          <p:nvPr/>
        </p:nvSpPr>
        <p:spPr>
          <a:xfrm>
            <a:off x="4021093" y="3676802"/>
            <a:ext cx="14963296" cy="78818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l" defTabSz="914400">
              <a:defRPr spc="0" sz="5500">
                <a:solidFill>
                  <a:srgbClr val="000000"/>
                </a:solidFill>
                <a:latin typeface="Calibri"/>
                <a:ea typeface="Calibri"/>
                <a:cs typeface="Calibri"/>
                <a:sym typeface="Calibri"/>
              </a:defRPr>
            </a:lvl1pPr>
          </a:lstStyle>
          <a:p>
            <a:pPr/>
            <a:r>
              <a:t>createUser method is calling method of service layer</a:t>
            </a:r>
          </a:p>
        </p:txBody>
      </p:sp>
      <p:sp>
        <p:nvSpPr>
          <p:cNvPr id="240" name="TextBox 3"/>
          <p:cNvSpPr txBox="1"/>
          <p:nvPr/>
        </p:nvSpPr>
        <p:spPr>
          <a:xfrm>
            <a:off x="4064698" y="5262255"/>
            <a:ext cx="7978296" cy="78818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l" defTabSz="914400">
              <a:defRPr spc="0" sz="5500">
                <a:solidFill>
                  <a:srgbClr val="000000"/>
                </a:solidFill>
                <a:latin typeface="Calibri"/>
                <a:ea typeface="Calibri"/>
                <a:cs typeface="Calibri"/>
                <a:sym typeface="Calibri"/>
              </a:defRPr>
            </a:lvl1pPr>
          </a:lstStyle>
          <a:p>
            <a:pPr/>
            <a:r>
              <a:t>User createUser(User user);</a:t>
            </a:r>
          </a:p>
        </p:txBody>
      </p:sp>
      <p:sp>
        <p:nvSpPr>
          <p:cNvPr id="241" name="TextBox 4"/>
          <p:cNvSpPr txBox="1"/>
          <p:nvPr/>
        </p:nvSpPr>
        <p:spPr>
          <a:xfrm>
            <a:off x="4186065" y="7524026"/>
            <a:ext cx="15095288" cy="334087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defRPr spc="0" sz="5500">
                <a:solidFill>
                  <a:srgbClr val="000000"/>
                </a:solidFill>
                <a:latin typeface="Calibri"/>
                <a:ea typeface="Calibri"/>
                <a:cs typeface="Calibri"/>
                <a:sym typeface="Calibri"/>
              </a:defRPr>
            </a:pPr>
            <a:r>
              <a:t>And this service layer method is calling dao’s method</a:t>
            </a:r>
          </a:p>
          <a:p>
            <a:pPr algn="l" defTabSz="914400">
              <a:defRPr spc="0" sz="5500">
                <a:solidFill>
                  <a:srgbClr val="000000"/>
                </a:solidFill>
                <a:latin typeface="Calibri"/>
                <a:ea typeface="Calibri"/>
                <a:cs typeface="Calibri"/>
                <a:sym typeface="Calibri"/>
              </a:defRPr>
            </a:pPr>
            <a:r>
              <a:t>DAO  method save</a:t>
            </a:r>
          </a:p>
          <a:p>
            <a:pPr algn="l" defTabSz="914400">
              <a:defRPr spc="0" sz="5500">
                <a:solidFill>
                  <a:srgbClr val="000000"/>
                </a:solidFill>
                <a:latin typeface="Calibri"/>
                <a:ea typeface="Calibri"/>
                <a:cs typeface="Calibri"/>
                <a:sym typeface="Calibri"/>
              </a:defRPr>
            </a:pPr>
            <a:r>
              <a:t>User newUser = userdao.save(user);</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3" name="Picture 2" descr="Picture 2"/>
          <p:cNvPicPr>
            <a:picLocks noChangeAspect="1"/>
          </p:cNvPicPr>
          <p:nvPr/>
        </p:nvPicPr>
        <p:blipFill>
          <a:blip r:embed="rId2">
            <a:extLst/>
          </a:blip>
          <a:stretch>
            <a:fillRect/>
          </a:stretch>
        </p:blipFill>
        <p:spPr>
          <a:xfrm>
            <a:off x="3696030" y="1402952"/>
            <a:ext cx="16991940" cy="8103153"/>
          </a:xfrm>
          <a:prstGeom prst="rect">
            <a:avLst/>
          </a:prstGeom>
          <a:ln w="12700">
            <a:miter lim="400000"/>
          </a:ln>
        </p:spPr>
      </p:pic>
      <p:sp>
        <p:nvSpPr>
          <p:cNvPr id="244" name="Login"/>
          <p:cNvSpPr txBox="1"/>
          <p:nvPr/>
        </p:nvSpPr>
        <p:spPr>
          <a:xfrm>
            <a:off x="11359097" y="298110"/>
            <a:ext cx="2044955" cy="10344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10" sz="5500">
                <a:solidFill>
                  <a:schemeClr val="accent4">
                    <a:lumOff val="-11133"/>
                  </a:schemeClr>
                </a:solidFill>
              </a:defRPr>
            </a:lvl1pPr>
          </a:lstStyle>
          <a:p>
            <a:pPr/>
            <a:r>
              <a:t>Login</a:t>
            </a:r>
          </a:p>
        </p:txBody>
      </p:sp>
      <p:sp>
        <p:nvSpPr>
          <p:cNvPr id="245" name="TextBox 4"/>
          <p:cNvSpPr txBox="1"/>
          <p:nvPr/>
        </p:nvSpPr>
        <p:spPr>
          <a:xfrm>
            <a:off x="665976" y="9758129"/>
            <a:ext cx="15324793" cy="122392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defRPr spc="0" sz="4000">
                <a:solidFill>
                  <a:srgbClr val="000000"/>
                </a:solidFill>
                <a:latin typeface="Calibri"/>
                <a:ea typeface="Calibri"/>
                <a:cs typeface="Calibri"/>
                <a:sym typeface="Calibri"/>
              </a:defRPr>
            </a:pPr>
            <a:r>
              <a:t>Based on your role if u are valid member u will be redirected to specific UI</a:t>
            </a:r>
          </a:p>
          <a:p>
            <a:pPr algn="l" defTabSz="914400">
              <a:defRPr spc="0" sz="4000">
                <a:solidFill>
                  <a:srgbClr val="000000"/>
                </a:solidFill>
                <a:latin typeface="Calibri"/>
                <a:ea typeface="Calibri"/>
                <a:cs typeface="Calibri"/>
                <a:sym typeface="Calibri"/>
              </a:defRPr>
            </a:pPr>
            <a:r>
              <a:t>Ex. If you are admin then u will be shown AdminUI  </a:t>
            </a:r>
          </a:p>
        </p:txBody>
      </p:sp>
      <p:sp>
        <p:nvSpPr>
          <p:cNvPr id="246" name="TextBox 5"/>
          <p:cNvSpPr txBox="1"/>
          <p:nvPr/>
        </p:nvSpPr>
        <p:spPr>
          <a:xfrm>
            <a:off x="3967130" y="11234077"/>
            <a:ext cx="8155370" cy="206081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defRPr spc="0" sz="4500">
                <a:solidFill>
                  <a:srgbClr val="000000"/>
                </a:solidFill>
                <a:latin typeface="Calibri"/>
                <a:ea typeface="Calibri"/>
                <a:cs typeface="Calibri"/>
                <a:sym typeface="Calibri"/>
              </a:defRPr>
            </a:pPr>
            <a:r>
              <a:t>In backend we are sending data to </a:t>
            </a:r>
          </a:p>
          <a:p>
            <a:pPr algn="l" defTabSz="914400">
              <a:defRPr spc="0" sz="4500">
                <a:solidFill>
                  <a:srgbClr val="000000"/>
                </a:solidFill>
                <a:latin typeface="Calibri"/>
                <a:ea typeface="Calibri"/>
                <a:cs typeface="Calibri"/>
                <a:sym typeface="Calibri"/>
              </a:defRPr>
            </a:pPr>
            <a:r>
              <a:t> 'http://localhost:8080/login'</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8" name="Picture 2" descr="Picture 2"/>
          <p:cNvPicPr>
            <a:picLocks noChangeAspect="1"/>
          </p:cNvPicPr>
          <p:nvPr/>
        </p:nvPicPr>
        <p:blipFill>
          <a:blip r:embed="rId2">
            <a:extLst/>
          </a:blip>
          <a:stretch>
            <a:fillRect/>
          </a:stretch>
        </p:blipFill>
        <p:spPr>
          <a:xfrm>
            <a:off x="500034" y="1357297"/>
            <a:ext cx="11349959" cy="5828357"/>
          </a:xfrm>
          <a:prstGeom prst="rect">
            <a:avLst/>
          </a:prstGeom>
          <a:ln w="12700">
            <a:miter lim="400000"/>
          </a:ln>
        </p:spPr>
      </p:pic>
      <p:pic>
        <p:nvPicPr>
          <p:cNvPr id="249" name="Picture 3" descr="Picture 3"/>
          <p:cNvPicPr>
            <a:picLocks noChangeAspect="1"/>
          </p:cNvPicPr>
          <p:nvPr/>
        </p:nvPicPr>
        <p:blipFill>
          <a:blip r:embed="rId3">
            <a:extLst/>
          </a:blip>
          <a:stretch>
            <a:fillRect/>
          </a:stretch>
        </p:blipFill>
        <p:spPr>
          <a:xfrm>
            <a:off x="5946908" y="5877063"/>
            <a:ext cx="17817755" cy="7417224"/>
          </a:xfrm>
          <a:prstGeom prst="rect">
            <a:avLst/>
          </a:prstGeom>
          <a:ln w="12700">
            <a:miter lim="400000"/>
          </a:ln>
        </p:spPr>
      </p:pic>
      <p:sp>
        <p:nvSpPr>
          <p:cNvPr id="250" name="Admin UI"/>
          <p:cNvSpPr txBox="1"/>
          <p:nvPr/>
        </p:nvSpPr>
        <p:spPr>
          <a:xfrm>
            <a:off x="10545762" y="84839"/>
            <a:ext cx="3292476" cy="10344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10" sz="5500">
                <a:solidFill>
                  <a:schemeClr val="accent4">
                    <a:lumOff val="-11133"/>
                  </a:schemeClr>
                </a:solidFill>
              </a:defRPr>
            </a:lvl1pPr>
          </a:lstStyle>
          <a:p>
            <a:pPr/>
            <a:r>
              <a:t>Admin UI</a:t>
            </a:r>
          </a:p>
        </p:txBody>
      </p:sp>
      <p:sp>
        <p:nvSpPr>
          <p:cNvPr id="251" name="Profile Page"/>
          <p:cNvSpPr txBox="1"/>
          <p:nvPr/>
        </p:nvSpPr>
        <p:spPr>
          <a:xfrm>
            <a:off x="4485972" y="831604"/>
            <a:ext cx="2521001" cy="63093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64" sz="3200"/>
            </a:lvl1pPr>
          </a:lstStyle>
          <a:p>
            <a:pPr/>
            <a:r>
              <a:t>Profile Page</a:t>
            </a:r>
          </a:p>
        </p:txBody>
      </p:sp>
      <p:sp>
        <p:nvSpPr>
          <p:cNvPr id="252" name="User’s List"/>
          <p:cNvSpPr txBox="1"/>
          <p:nvPr/>
        </p:nvSpPr>
        <p:spPr>
          <a:xfrm>
            <a:off x="15142834" y="5262905"/>
            <a:ext cx="2155242" cy="63093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64" sz="3200"/>
            </a:lvl1pPr>
          </a:lstStyle>
          <a:p>
            <a:pPr/>
            <a:r>
              <a:t>User’s List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Contents"/>
          <p:cNvSpPr txBox="1"/>
          <p:nvPr>
            <p:ph type="title"/>
          </p:nvPr>
        </p:nvSpPr>
        <p:spPr>
          <a:xfrm>
            <a:off x="2089150" y="713976"/>
            <a:ext cx="20205700" cy="1651001"/>
          </a:xfrm>
          <a:prstGeom prst="rect">
            <a:avLst/>
          </a:prstGeom>
        </p:spPr>
        <p:txBody>
          <a:bodyPr/>
          <a:lstStyle>
            <a:lvl1pPr>
              <a:defRPr spc="209" sz="7000"/>
            </a:lvl1pPr>
          </a:lstStyle>
          <a:p>
            <a:pPr/>
            <a:r>
              <a:t>Contents</a:t>
            </a:r>
          </a:p>
        </p:txBody>
      </p:sp>
      <p:sp>
        <p:nvSpPr>
          <p:cNvPr id="188" name="-&gt; Introduction…"/>
          <p:cNvSpPr txBox="1"/>
          <p:nvPr/>
        </p:nvSpPr>
        <p:spPr>
          <a:xfrm>
            <a:off x="5828536" y="3282695"/>
            <a:ext cx="12726928" cy="71506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584200">
              <a:lnSpc>
                <a:spcPct val="120000"/>
              </a:lnSpc>
              <a:defRPr i="1" spc="119" sz="4000">
                <a:solidFill>
                  <a:srgbClr val="000000"/>
                </a:solidFill>
                <a:latin typeface="+mn-lt"/>
                <a:ea typeface="+mn-ea"/>
                <a:cs typeface="+mn-cs"/>
                <a:sym typeface="Graphik"/>
              </a:defRPr>
            </a:pPr>
            <a:r>
              <a:t>-&gt; Introduction </a:t>
            </a:r>
          </a:p>
          <a:p>
            <a:pPr algn="l" defTabSz="584200">
              <a:lnSpc>
                <a:spcPct val="120000"/>
              </a:lnSpc>
              <a:defRPr i="1" spc="119" sz="4000">
                <a:solidFill>
                  <a:srgbClr val="000000"/>
                </a:solidFill>
                <a:latin typeface="+mn-lt"/>
                <a:ea typeface="+mn-ea"/>
                <a:cs typeface="+mn-cs"/>
                <a:sym typeface="Graphik"/>
              </a:defRPr>
            </a:pPr>
            <a:r>
              <a:t>-&gt; Project Scope</a:t>
            </a:r>
          </a:p>
          <a:p>
            <a:pPr algn="l" defTabSz="584200">
              <a:lnSpc>
                <a:spcPct val="120000"/>
              </a:lnSpc>
              <a:defRPr i="1" spc="119" sz="4000">
                <a:solidFill>
                  <a:srgbClr val="000000"/>
                </a:solidFill>
                <a:latin typeface="+mn-lt"/>
                <a:ea typeface="+mn-ea"/>
                <a:cs typeface="+mn-cs"/>
                <a:sym typeface="Graphik"/>
              </a:defRPr>
            </a:pPr>
            <a:r>
              <a:t>-&gt; Software Tools and Technologies</a:t>
            </a:r>
          </a:p>
          <a:p>
            <a:pPr algn="l" defTabSz="584200">
              <a:lnSpc>
                <a:spcPct val="120000"/>
              </a:lnSpc>
              <a:defRPr i="1" spc="119" sz="4000">
                <a:solidFill>
                  <a:srgbClr val="000000"/>
                </a:solidFill>
                <a:latin typeface="+mn-lt"/>
                <a:ea typeface="+mn-ea"/>
                <a:cs typeface="+mn-cs"/>
                <a:sym typeface="Graphik"/>
              </a:defRPr>
            </a:pPr>
            <a:r>
              <a:t>-&gt; Entity Relationship Diagram</a:t>
            </a:r>
          </a:p>
          <a:p>
            <a:pPr algn="l" defTabSz="584200">
              <a:lnSpc>
                <a:spcPct val="120000"/>
              </a:lnSpc>
              <a:defRPr i="1" spc="119" sz="4000">
                <a:solidFill>
                  <a:srgbClr val="000000"/>
                </a:solidFill>
                <a:latin typeface="+mn-lt"/>
                <a:ea typeface="+mn-ea"/>
                <a:cs typeface="+mn-cs"/>
                <a:sym typeface="Graphik"/>
              </a:defRPr>
            </a:pPr>
            <a:r>
              <a:t>-&gt; Use-Case Diagram</a:t>
            </a:r>
          </a:p>
          <a:p>
            <a:pPr algn="l" defTabSz="584200">
              <a:lnSpc>
                <a:spcPct val="120000"/>
              </a:lnSpc>
              <a:defRPr i="1" spc="119" sz="4000">
                <a:solidFill>
                  <a:srgbClr val="000000"/>
                </a:solidFill>
                <a:latin typeface="+mn-lt"/>
                <a:ea typeface="+mn-ea"/>
                <a:cs typeface="+mn-cs"/>
                <a:sym typeface="Graphik"/>
              </a:defRPr>
            </a:pPr>
            <a:r>
              <a:t>-&gt; Class Diagram</a:t>
            </a:r>
          </a:p>
          <a:p>
            <a:pPr algn="l" defTabSz="584200">
              <a:lnSpc>
                <a:spcPct val="120000"/>
              </a:lnSpc>
              <a:defRPr i="1" spc="119" sz="4000">
                <a:solidFill>
                  <a:srgbClr val="000000"/>
                </a:solidFill>
                <a:latin typeface="+mn-lt"/>
                <a:ea typeface="+mn-ea"/>
                <a:cs typeface="+mn-cs"/>
                <a:sym typeface="Graphik"/>
              </a:defRPr>
            </a:pPr>
            <a:r>
              <a:t>-&gt; Front End (UI) Pages + Backend Integration</a:t>
            </a:r>
          </a:p>
          <a:p>
            <a:pPr defTabSz="584200">
              <a:lnSpc>
                <a:spcPct val="120000"/>
              </a:lnSpc>
              <a:defRPr i="1" spc="119" sz="4000">
                <a:solidFill>
                  <a:srgbClr val="8AACB9"/>
                </a:solidFill>
                <a:latin typeface="+mn-lt"/>
                <a:ea typeface="+mn-ea"/>
                <a:cs typeface="+mn-cs"/>
                <a:sym typeface="Graphik"/>
              </a:defRPr>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4" name="Picture 2" descr="Picture 2"/>
          <p:cNvPicPr>
            <a:picLocks noChangeAspect="1"/>
          </p:cNvPicPr>
          <p:nvPr/>
        </p:nvPicPr>
        <p:blipFill>
          <a:blip r:embed="rId2">
            <a:extLst/>
          </a:blip>
          <a:stretch>
            <a:fillRect/>
          </a:stretch>
        </p:blipFill>
        <p:spPr>
          <a:xfrm>
            <a:off x="815916" y="5422791"/>
            <a:ext cx="22752168" cy="7256854"/>
          </a:xfrm>
          <a:prstGeom prst="rect">
            <a:avLst/>
          </a:prstGeom>
          <a:ln w="12700">
            <a:miter lim="400000"/>
          </a:ln>
        </p:spPr>
      </p:pic>
      <p:sp>
        <p:nvSpPr>
          <p:cNvPr id="255" name="TextBox 1"/>
          <p:cNvSpPr txBox="1"/>
          <p:nvPr/>
        </p:nvSpPr>
        <p:spPr>
          <a:xfrm>
            <a:off x="1447275" y="1024152"/>
            <a:ext cx="20118733" cy="152609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defRPr spc="0" sz="5000">
                <a:solidFill>
                  <a:srgbClr val="000000"/>
                </a:solidFill>
                <a:latin typeface="Calibri"/>
                <a:ea typeface="Calibri"/>
                <a:cs typeface="Calibri"/>
                <a:sym typeface="Calibri"/>
              </a:defRPr>
            </a:pPr>
            <a:r>
              <a:t>For getting all users we are calling dao’ layers method </a:t>
            </a:r>
            <a:r>
              <a:rPr b="1" i="1"/>
              <a:t>findAll</a:t>
            </a:r>
            <a:r>
              <a:t> in service layer’s</a:t>
            </a:r>
          </a:p>
          <a:p>
            <a:pPr algn="l" defTabSz="914400">
              <a:defRPr spc="0" sz="5000">
                <a:solidFill>
                  <a:srgbClr val="000000"/>
                </a:solidFill>
                <a:latin typeface="Calibri"/>
                <a:ea typeface="Calibri"/>
                <a:cs typeface="Calibri"/>
                <a:sym typeface="Calibri"/>
              </a:defRPr>
            </a:pPr>
            <a:r>
              <a:t>Method  </a:t>
            </a:r>
            <a:r>
              <a:rPr b="1"/>
              <a:t>findAll .</a:t>
            </a:r>
          </a:p>
        </p:txBody>
      </p:sp>
      <p:sp>
        <p:nvSpPr>
          <p:cNvPr id="256" name="TextBox 2"/>
          <p:cNvSpPr txBox="1"/>
          <p:nvPr/>
        </p:nvSpPr>
        <p:spPr>
          <a:xfrm>
            <a:off x="1449708" y="3305301"/>
            <a:ext cx="19693333" cy="152609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defRPr spc="0" sz="5000">
                <a:solidFill>
                  <a:srgbClr val="000000"/>
                </a:solidFill>
                <a:latin typeface="Calibri"/>
                <a:ea typeface="Calibri"/>
                <a:cs typeface="Calibri"/>
                <a:sym typeface="Calibri"/>
              </a:defRPr>
            </a:pPr>
            <a:r>
              <a:t>Same with members, we are getting member list (i.e users who have bought</a:t>
            </a:r>
          </a:p>
          <a:p>
            <a:pPr algn="l" defTabSz="914400">
              <a:defRPr spc="0" sz="5000">
                <a:solidFill>
                  <a:srgbClr val="000000"/>
                </a:solidFill>
                <a:latin typeface="Calibri"/>
                <a:ea typeface="Calibri"/>
                <a:cs typeface="Calibri"/>
                <a:sym typeface="Calibri"/>
              </a:defRPr>
            </a:pPr>
            <a:r>
              <a:t>Membership)</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Gym Management System Software is a type of web Application software that provides fitness businesses the functionality needed to manage all aspects of their business and efficiently operate their Gym.…"/>
          <p:cNvSpPr txBox="1"/>
          <p:nvPr>
            <p:ph type="body" sz="half" idx="1"/>
          </p:nvPr>
        </p:nvSpPr>
        <p:spPr>
          <a:xfrm>
            <a:off x="1875165" y="3224509"/>
            <a:ext cx="20207128" cy="6165890"/>
          </a:xfrm>
          <a:prstGeom prst="rect">
            <a:avLst/>
          </a:prstGeom>
        </p:spPr>
        <p:txBody>
          <a:bodyPr/>
          <a:lstStyle/>
          <a:p>
            <a:pPr marL="829027" indent="-829027" algn="just">
              <a:spcBef>
                <a:spcPts val="0"/>
              </a:spcBef>
              <a:buClr>
                <a:srgbClr val="5E5E5E"/>
              </a:buClr>
              <a:buSzPct val="170000"/>
              <a:buChar char="•"/>
              <a:defRPr spc="0" sz="4700">
                <a:latin typeface="Times New Roman"/>
                <a:ea typeface="Times New Roman"/>
                <a:cs typeface="Times New Roman"/>
                <a:sym typeface="Times New Roman"/>
              </a:defRPr>
            </a:pPr>
            <a:r>
              <a:rPr b="0" i="1"/>
              <a:t>Gym</a:t>
            </a:r>
            <a:r>
              <a:rPr b="0"/>
              <a:t> M</a:t>
            </a:r>
            <a:r>
              <a:rPr b="0" i="1"/>
              <a:t>anagement</a:t>
            </a:r>
            <a:r>
              <a:rPr b="0"/>
              <a:t> </a:t>
            </a:r>
            <a:r>
              <a:rPr b="0" i="1"/>
              <a:t>System</a:t>
            </a:r>
            <a:r>
              <a:rPr b="0"/>
              <a:t> Software is a type of web Application software that provides fitness businesses the functionality needed to manage all aspects of their business and efficiently operate their </a:t>
            </a:r>
            <a:r>
              <a:rPr b="0" sz="4500"/>
              <a:t>Gym</a:t>
            </a:r>
            <a:r>
              <a:rPr b="0"/>
              <a:t>. </a:t>
            </a:r>
            <a:endParaRPr b="0"/>
          </a:p>
          <a:p>
            <a:pPr marL="829027" indent="-829027" algn="just">
              <a:spcBef>
                <a:spcPts val="0"/>
              </a:spcBef>
              <a:buClr>
                <a:srgbClr val="5E5E5E"/>
              </a:buClr>
              <a:buSzPct val="170000"/>
              <a:buChar char="•"/>
              <a:defRPr b="0" spc="0" sz="4500">
                <a:latin typeface="Times New Roman"/>
                <a:ea typeface="Times New Roman"/>
                <a:cs typeface="Times New Roman"/>
                <a:sym typeface="Times New Roman"/>
              </a:defRPr>
            </a:pPr>
            <a:r>
              <a:t>It will help the owner/ Administrator to manage the Gym , This software can manage work for Admin, Trainer, customer.</a:t>
            </a:r>
          </a:p>
          <a:p>
            <a:pPr marL="829027" indent="-829027" algn="just">
              <a:spcBef>
                <a:spcPts val="0"/>
              </a:spcBef>
              <a:buClr>
                <a:srgbClr val="5E5E5E"/>
              </a:buClr>
              <a:buSzPct val="170000"/>
              <a:buChar char="•"/>
              <a:defRPr b="0" spc="0" sz="4500">
                <a:latin typeface="Times New Roman"/>
                <a:ea typeface="Times New Roman"/>
                <a:cs typeface="Times New Roman"/>
                <a:sym typeface="Times New Roman"/>
              </a:defRPr>
            </a:pPr>
            <a:r>
              <a:t>Maintain Data of Members includes Fees, Membership type, Workout plan, Diet Plan, Trainer etc.</a:t>
            </a:r>
          </a:p>
        </p:txBody>
      </p:sp>
      <p:sp>
        <p:nvSpPr>
          <p:cNvPr id="191" name="Introduction"/>
          <p:cNvSpPr txBox="1"/>
          <p:nvPr>
            <p:ph type="title"/>
          </p:nvPr>
        </p:nvSpPr>
        <p:spPr>
          <a:prstGeom prst="rect">
            <a:avLst/>
          </a:prstGeom>
        </p:spPr>
        <p:txBody>
          <a:bodyPr/>
          <a:lstStyle>
            <a:lvl1pPr>
              <a:defRPr spc="209" sz="7000"/>
            </a:lvl1pPr>
          </a:lstStyle>
          <a:p>
            <a:pPr/>
            <a:r>
              <a:t>Introduction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Project Scope consists of the 3 major roles which are Admin, Trainer and Member.…"/>
          <p:cNvSpPr txBox="1"/>
          <p:nvPr>
            <p:ph type="body" idx="1"/>
          </p:nvPr>
        </p:nvSpPr>
        <p:spPr>
          <a:xfrm>
            <a:off x="2082800" y="2619304"/>
            <a:ext cx="20207127" cy="9046715"/>
          </a:xfrm>
          <a:prstGeom prst="rect">
            <a:avLst/>
          </a:prstGeom>
        </p:spPr>
        <p:txBody>
          <a:bodyPr/>
          <a:lstStyle/>
          <a:p>
            <a:pPr marL="634999" indent="-634999">
              <a:buClr>
                <a:srgbClr val="5E5E5E"/>
              </a:buClr>
              <a:buSzPct val="170000"/>
              <a:buChar char="•"/>
              <a:defRPr b="0" spc="45" sz="4500">
                <a:latin typeface="Times New Roman"/>
                <a:ea typeface="Times New Roman"/>
                <a:cs typeface="Times New Roman"/>
                <a:sym typeface="Times New Roman"/>
              </a:defRPr>
            </a:pPr>
            <a:r>
              <a:t>Project Scope consists of the 3 major roles which are Admin, Trainer and Member.</a:t>
            </a:r>
          </a:p>
          <a:p>
            <a:pPr marL="793749" indent="-793749">
              <a:buClr>
                <a:srgbClr val="5E5E5E"/>
              </a:buClr>
              <a:buSzPct val="170000"/>
              <a:buChar char="•"/>
              <a:defRPr b="0" spc="45" sz="4500">
                <a:latin typeface="Times New Roman"/>
                <a:ea typeface="Times New Roman"/>
                <a:cs typeface="Times New Roman"/>
                <a:sym typeface="Times New Roman"/>
              </a:defRPr>
            </a:pPr>
            <a:r>
              <a:t>Admin :  Admin is owner of the gym, we have one admin web application. Admin will be able to Sign in, Update, Delete, Insert Member and Trainer Info, Access to workout and diet plans of member and have access to whole application.</a:t>
            </a:r>
          </a:p>
          <a:p>
            <a:pPr marL="793749" indent="-793749">
              <a:buClr>
                <a:srgbClr val="5E5E5E"/>
              </a:buClr>
              <a:buSzPct val="170000"/>
              <a:buChar char="•"/>
              <a:defRPr b="0" spc="45" sz="4500">
                <a:latin typeface="Times New Roman"/>
                <a:ea typeface="Times New Roman"/>
                <a:cs typeface="Times New Roman"/>
                <a:sym typeface="Times New Roman"/>
              </a:defRPr>
            </a:pPr>
            <a:r>
              <a:t>Trainer : Trainer is the coach for Member who will add their workout plans, diet plans, plan for their exercise. Trainer has their own login which will be given by admin.</a:t>
            </a:r>
          </a:p>
          <a:p>
            <a:pPr marL="793749" indent="-793749">
              <a:buClr>
                <a:srgbClr val="5E5E5E"/>
              </a:buClr>
              <a:buSzPct val="170000"/>
              <a:buChar char="•"/>
              <a:defRPr b="0" spc="45" sz="4500">
                <a:latin typeface="Times New Roman"/>
                <a:ea typeface="Times New Roman"/>
                <a:cs typeface="Times New Roman"/>
                <a:sym typeface="Times New Roman"/>
              </a:defRPr>
            </a:pPr>
            <a:r>
              <a:t>User : User will first visit our website and register for the same, they will have all the information related to gym before login. After logging in user can checkout for the different membership plans and opt for it. User will be assigned their workout and diet plans on their login.</a:t>
            </a:r>
          </a:p>
        </p:txBody>
      </p:sp>
      <p:sp>
        <p:nvSpPr>
          <p:cNvPr id="194" name="Project Scope"/>
          <p:cNvSpPr txBox="1"/>
          <p:nvPr>
            <p:ph type="title"/>
          </p:nvPr>
        </p:nvSpPr>
        <p:spPr>
          <a:prstGeom prst="rect">
            <a:avLst/>
          </a:prstGeom>
        </p:spPr>
        <p:txBody>
          <a:bodyPr/>
          <a:lstStyle>
            <a:lvl1pPr>
              <a:defRPr spc="209" sz="7000"/>
            </a:lvl1pPr>
          </a:lstStyle>
          <a:p>
            <a:pPr/>
            <a:r>
              <a:t>Project Scope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Front-End (Client Side) : React.js…"/>
          <p:cNvSpPr txBox="1"/>
          <p:nvPr>
            <p:ph type="body" idx="1"/>
          </p:nvPr>
        </p:nvSpPr>
        <p:spPr>
          <a:xfrm>
            <a:off x="2088436" y="2875709"/>
            <a:ext cx="20207128" cy="8908053"/>
          </a:xfrm>
          <a:prstGeom prst="rect">
            <a:avLst/>
          </a:prstGeom>
        </p:spPr>
        <p:txBody>
          <a:bodyPr/>
          <a:lstStyle/>
          <a:p>
            <a:pPr marL="476249" indent="-476249" defTabSz="266700">
              <a:spcBef>
                <a:spcPts val="3200"/>
              </a:spcBef>
              <a:buClr>
                <a:srgbClr val="5E5E5E"/>
              </a:buClr>
              <a:buSzPct val="170000"/>
              <a:buChar char="•"/>
              <a:defRPr b="0" spc="33" sz="3375" u="sng"/>
            </a:pPr>
            <a:r>
              <a:t>Front-End (Client Side) : React.js</a:t>
            </a:r>
          </a:p>
          <a:p>
            <a:pPr marL="0" indent="0" defTabSz="266700">
              <a:spcBef>
                <a:spcPts val="0"/>
              </a:spcBef>
              <a:buSzTx/>
              <a:buNone/>
              <a:defRPr b="0" spc="0" sz="3000">
                <a:latin typeface="Helvetica Neue"/>
                <a:ea typeface="Helvetica Neue"/>
                <a:cs typeface="Helvetica Neue"/>
                <a:sym typeface="Helvetica Neue"/>
              </a:defRPr>
            </a:pPr>
          </a:p>
          <a:p>
            <a:pPr marL="0" indent="0" defTabSz="266700">
              <a:spcBef>
                <a:spcPts val="0"/>
              </a:spcBef>
              <a:buSzTx/>
              <a:buNone/>
              <a:defRPr b="0" spc="0" sz="3000">
                <a:latin typeface="Helvetica Neue"/>
                <a:ea typeface="Helvetica Neue"/>
                <a:cs typeface="Helvetica Neue"/>
                <a:sym typeface="Helvetica Neue"/>
              </a:defRPr>
            </a:pPr>
            <a:r>
              <a:t> -&gt; </a:t>
            </a:r>
            <a:r>
              <a:t>React is a popular front-end JavaScript library that allows developers to build interactive user interfaces for web applications.</a:t>
            </a:r>
          </a:p>
          <a:p>
            <a:pPr marL="0" indent="0" defTabSz="266700">
              <a:spcBef>
                <a:spcPts val="0"/>
              </a:spcBef>
              <a:buSzTx/>
              <a:buNone/>
              <a:defRPr b="0" spc="0" sz="3000">
                <a:latin typeface="Helvetica Neue"/>
                <a:ea typeface="Helvetica Neue"/>
                <a:cs typeface="Helvetica Neue"/>
                <a:sym typeface="Helvetica Neue"/>
              </a:defRPr>
            </a:pPr>
          </a:p>
          <a:p>
            <a:pPr marL="0" indent="0" defTabSz="266700">
              <a:spcBef>
                <a:spcPts val="0"/>
              </a:spcBef>
              <a:buSzTx/>
              <a:buNone/>
              <a:defRPr b="0" spc="0" sz="3000">
                <a:latin typeface="Helvetica Neue"/>
                <a:ea typeface="Helvetica Neue"/>
                <a:cs typeface="Helvetica Neue"/>
                <a:sym typeface="Helvetica Neue"/>
              </a:defRPr>
            </a:pPr>
            <a:r>
              <a:t>                       Modular and reusable components.</a:t>
            </a:r>
          </a:p>
          <a:p>
            <a:pPr marL="0" indent="0" defTabSz="266700">
              <a:spcBef>
                <a:spcPts val="0"/>
              </a:spcBef>
              <a:buSzTx/>
              <a:buNone/>
              <a:defRPr b="0" spc="0" sz="3000">
                <a:latin typeface="Helvetica Neue"/>
                <a:ea typeface="Helvetica Neue"/>
                <a:cs typeface="Helvetica Neue"/>
                <a:sym typeface="Helvetica Neue"/>
              </a:defRPr>
            </a:pPr>
          </a:p>
          <a:p>
            <a:pPr marL="0" indent="0" defTabSz="266700">
              <a:spcBef>
                <a:spcPts val="0"/>
              </a:spcBef>
              <a:buSzTx/>
              <a:buNone/>
              <a:defRPr b="0" spc="0" sz="3000">
                <a:latin typeface="Helvetica Neue"/>
                <a:ea typeface="Helvetica Neue"/>
                <a:cs typeface="Helvetica Neue"/>
                <a:sym typeface="Helvetica Neue"/>
              </a:defRPr>
            </a:pPr>
            <a:r>
              <a:t>                        Improved performance.</a:t>
            </a:r>
          </a:p>
          <a:p>
            <a:pPr marL="0" indent="0" defTabSz="266700">
              <a:spcBef>
                <a:spcPts val="0"/>
              </a:spcBef>
              <a:buSzTx/>
              <a:buNone/>
              <a:defRPr b="0" spc="0" sz="3000">
                <a:latin typeface="Helvetica Neue"/>
                <a:ea typeface="Helvetica Neue"/>
                <a:cs typeface="Helvetica Neue"/>
                <a:sym typeface="Helvetica Neue"/>
              </a:defRPr>
            </a:pPr>
          </a:p>
          <a:p>
            <a:pPr marL="0" indent="0" defTabSz="266700">
              <a:spcBef>
                <a:spcPts val="0"/>
              </a:spcBef>
              <a:buSzTx/>
              <a:buNone/>
              <a:defRPr b="0" spc="0" sz="3000">
                <a:latin typeface="Helvetica Neue"/>
                <a:ea typeface="Helvetica Neue"/>
                <a:cs typeface="Helvetica Neue"/>
                <a:sym typeface="Helvetica Neue"/>
              </a:defRPr>
            </a:pPr>
            <a:r>
              <a:t>                        Large and active community.</a:t>
            </a:r>
          </a:p>
          <a:p>
            <a:pPr marL="0" indent="0" defTabSz="266700">
              <a:spcBef>
                <a:spcPts val="0"/>
              </a:spcBef>
              <a:buSzTx/>
              <a:buNone/>
              <a:defRPr b="0" spc="0" sz="3000">
                <a:latin typeface="Helvetica Neue"/>
                <a:ea typeface="Helvetica Neue"/>
                <a:cs typeface="Helvetica Neue"/>
                <a:sym typeface="Helvetica Neue"/>
              </a:defRPr>
            </a:pPr>
          </a:p>
          <a:p>
            <a:pPr marL="0" indent="0" defTabSz="266700">
              <a:spcBef>
                <a:spcPts val="0"/>
              </a:spcBef>
              <a:buSzTx/>
              <a:buNone/>
              <a:defRPr b="0" spc="0" sz="3000">
                <a:latin typeface="Helvetica Neue"/>
                <a:ea typeface="Helvetica Neue"/>
                <a:cs typeface="Helvetica Neue"/>
                <a:sym typeface="Helvetica Neue"/>
              </a:defRPr>
            </a:pPr>
            <a:r>
              <a:t>                        Better developer experience.</a:t>
            </a:r>
          </a:p>
          <a:p>
            <a:pPr marL="0" indent="0" defTabSz="266700">
              <a:spcBef>
                <a:spcPts val="0"/>
              </a:spcBef>
              <a:buSzTx/>
              <a:buNone/>
              <a:defRPr b="0" spc="0" sz="3000">
                <a:latin typeface="Helvetica Neue"/>
                <a:ea typeface="Helvetica Neue"/>
                <a:cs typeface="Helvetica Neue"/>
                <a:sym typeface="Helvetica Neue"/>
              </a:defRPr>
            </a:pPr>
          </a:p>
          <a:p>
            <a:pPr marL="0" indent="0" defTabSz="266700">
              <a:spcBef>
                <a:spcPts val="0"/>
              </a:spcBef>
              <a:buSzTx/>
              <a:buNone/>
              <a:defRPr b="0" spc="0" sz="3000">
                <a:latin typeface="Helvetica Neue"/>
                <a:ea typeface="Helvetica Neue"/>
                <a:cs typeface="Helvetica Neue"/>
                <a:sym typeface="Helvetica Neue"/>
              </a:defRPr>
            </a:pPr>
            <a:r>
              <a:t>                        Cross-platform compatibility.</a:t>
            </a:r>
          </a:p>
          <a:p>
            <a:pPr marL="0" indent="0" defTabSz="266700">
              <a:spcBef>
                <a:spcPts val="0"/>
              </a:spcBef>
              <a:buSzTx/>
              <a:buNone/>
              <a:defRPr b="0" spc="0" sz="3000">
                <a:latin typeface="Helvetica Neue"/>
                <a:ea typeface="Helvetica Neue"/>
                <a:cs typeface="Helvetica Neue"/>
                <a:sym typeface="Helvetica Neue"/>
              </a:defRPr>
            </a:pPr>
          </a:p>
          <a:p>
            <a:pPr marL="0" indent="0" defTabSz="266700">
              <a:spcBef>
                <a:spcPts val="0"/>
              </a:spcBef>
              <a:buSzTx/>
              <a:buNone/>
              <a:defRPr b="0" spc="0" sz="3000">
                <a:latin typeface="Helvetica Neue"/>
                <a:ea typeface="Helvetica Neue"/>
                <a:cs typeface="Helvetica Neue"/>
                <a:sym typeface="Helvetica Neue"/>
              </a:defRPr>
            </a:pPr>
            <a:r>
              <a:t> -&gt; React is a powerful tool for building modern web applications with a focus on performance, scalability, and reusability.</a:t>
            </a:r>
          </a:p>
          <a:p>
            <a:pPr marL="0" indent="0" defTabSz="266700">
              <a:spcBef>
                <a:spcPts val="0"/>
              </a:spcBef>
              <a:buSzTx/>
              <a:buNone/>
              <a:defRPr b="0" spc="0" sz="3000">
                <a:latin typeface="Helvetica Neue"/>
                <a:ea typeface="Helvetica Neue"/>
                <a:cs typeface="Helvetica Neue"/>
                <a:sym typeface="Helvetica Neue"/>
              </a:defRPr>
            </a:pPr>
          </a:p>
        </p:txBody>
      </p:sp>
      <p:sp>
        <p:nvSpPr>
          <p:cNvPr id="197" name="Software Tools and Technologies"/>
          <p:cNvSpPr txBox="1"/>
          <p:nvPr>
            <p:ph type="title"/>
          </p:nvPr>
        </p:nvSpPr>
        <p:spPr>
          <a:xfrm>
            <a:off x="2088436" y="1014022"/>
            <a:ext cx="20207128" cy="1649711"/>
          </a:xfrm>
          <a:prstGeom prst="rect">
            <a:avLst/>
          </a:prstGeom>
        </p:spPr>
        <p:txBody>
          <a:bodyPr/>
          <a:lstStyle>
            <a:lvl1pPr>
              <a:defRPr spc="209" sz="7000"/>
            </a:lvl1pPr>
          </a:lstStyle>
          <a:p>
            <a:pPr/>
            <a:r>
              <a:t>Software Tools and Technologies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Backend ( Server-side) : J2EE Spring Boot…"/>
          <p:cNvSpPr txBox="1"/>
          <p:nvPr>
            <p:ph type="body" idx="1"/>
          </p:nvPr>
        </p:nvSpPr>
        <p:spPr>
          <a:xfrm>
            <a:off x="1560267" y="2887004"/>
            <a:ext cx="21623935" cy="8716811"/>
          </a:xfrm>
          <a:prstGeom prst="rect">
            <a:avLst/>
          </a:prstGeom>
        </p:spPr>
        <p:txBody>
          <a:bodyPr/>
          <a:lstStyle/>
          <a:p>
            <a:pPr marL="520699" indent="-520699" defTabSz="291591">
              <a:spcBef>
                <a:spcPts val="3500"/>
              </a:spcBef>
              <a:buClr>
                <a:srgbClr val="5E5E5E"/>
              </a:buClr>
              <a:buSzPct val="170000"/>
              <a:buChar char="•"/>
              <a:defRPr b="0" spc="36" sz="3690" u="sng"/>
            </a:pPr>
            <a:r>
              <a:t>Backend ( Server-side) : J2EE Spring Boot </a:t>
            </a:r>
          </a:p>
          <a:p>
            <a:pPr marL="0" indent="0" defTabSz="291591">
              <a:spcBef>
                <a:spcPts val="3500"/>
              </a:spcBef>
              <a:buSzTx/>
              <a:buNone/>
              <a:defRPr b="0" spc="29" sz="2952"/>
            </a:pPr>
            <a:r>
              <a:rPr spc="30" sz="3034"/>
              <a:t>-&gt; </a:t>
            </a:r>
            <a:r>
              <a:t>Spring Boot is a popular Java-based framework for building server-side applications</a:t>
            </a:r>
          </a:p>
          <a:p>
            <a:pPr marL="0" indent="0" defTabSz="291591">
              <a:spcBef>
                <a:spcPts val="3500"/>
              </a:spcBef>
              <a:buSzTx/>
              <a:buNone/>
              <a:defRPr b="0" spc="29" sz="2952"/>
            </a:pPr>
            <a:r>
              <a:t>                 Rapid development</a:t>
            </a:r>
          </a:p>
          <a:p>
            <a:pPr marL="0" indent="0" defTabSz="291591">
              <a:spcBef>
                <a:spcPts val="3500"/>
              </a:spcBef>
              <a:buSzTx/>
              <a:buNone/>
              <a:defRPr b="0" spc="29" sz="2952"/>
            </a:pPr>
            <a:r>
              <a:t>                 Microservices architecture</a:t>
            </a:r>
          </a:p>
          <a:p>
            <a:pPr marL="0" indent="0" defTabSz="291591">
              <a:spcBef>
                <a:spcPts val="3500"/>
              </a:spcBef>
              <a:buSzTx/>
              <a:buNone/>
              <a:defRPr b="0" spc="29" sz="2952"/>
            </a:pPr>
            <a:r>
              <a:t>                 Dependency management</a:t>
            </a:r>
          </a:p>
          <a:p>
            <a:pPr marL="0" indent="0" defTabSz="291591">
              <a:spcBef>
                <a:spcPts val="3500"/>
              </a:spcBef>
              <a:buSzTx/>
              <a:buNone/>
              <a:defRPr b="0" spc="29" sz="2952"/>
            </a:pPr>
            <a:r>
              <a:t>                 Easy integration</a:t>
            </a:r>
          </a:p>
          <a:p>
            <a:pPr marL="0" indent="0" defTabSz="291591">
              <a:spcBef>
                <a:spcPts val="3500"/>
              </a:spcBef>
              <a:buSzTx/>
              <a:buNone/>
              <a:defRPr b="0" spc="29" sz="2952"/>
            </a:pPr>
            <a:r>
              <a:t>                 Cloud-native development</a:t>
            </a:r>
          </a:p>
          <a:p>
            <a:pPr marL="0" indent="0" defTabSz="291591">
              <a:spcBef>
                <a:spcPts val="3500"/>
              </a:spcBef>
              <a:buSzTx/>
              <a:buNone/>
              <a:defRPr b="0" spc="29" sz="2952"/>
            </a:pPr>
            <a:r>
              <a:t>                 Large community</a:t>
            </a:r>
          </a:p>
          <a:p>
            <a:pPr marL="0" indent="0" defTabSz="291591">
              <a:spcBef>
                <a:spcPts val="3500"/>
              </a:spcBef>
              <a:buSzTx/>
              <a:buNone/>
              <a:defRPr b="0" spc="29" sz="2952"/>
            </a:pPr>
            <a:r>
              <a:t> -&gt; Spring Boot provides a powerful and flexible framework for building server-side applications in Java, with a focus on ease of development, scalability, and cloud-native architecture</a:t>
            </a:r>
          </a:p>
        </p:txBody>
      </p:sp>
      <p:sp>
        <p:nvSpPr>
          <p:cNvPr id="200" name="Software Tools and Technologies"/>
          <p:cNvSpPr txBox="1"/>
          <p:nvPr>
            <p:ph type="title"/>
          </p:nvPr>
        </p:nvSpPr>
        <p:spPr>
          <a:prstGeom prst="rect">
            <a:avLst/>
          </a:prstGeom>
        </p:spPr>
        <p:txBody>
          <a:bodyPr/>
          <a:lstStyle>
            <a:lvl1pPr>
              <a:defRPr spc="209" sz="7000"/>
            </a:lvl1pPr>
          </a:lstStyle>
          <a:p>
            <a:pPr/>
            <a:r>
              <a:t>Software Tools and Technologies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Database Technology : MySQL…"/>
          <p:cNvSpPr txBox="1"/>
          <p:nvPr>
            <p:ph type="body" idx="1"/>
          </p:nvPr>
        </p:nvSpPr>
        <p:spPr>
          <a:xfrm>
            <a:off x="2082800" y="2753572"/>
            <a:ext cx="20207127" cy="9034079"/>
          </a:xfrm>
          <a:prstGeom prst="rect">
            <a:avLst/>
          </a:prstGeom>
        </p:spPr>
        <p:txBody>
          <a:bodyPr/>
          <a:lstStyle/>
          <a:p>
            <a:pPr lvl="1" marL="1032227" indent="-543277" defTabSz="273811">
              <a:spcBef>
                <a:spcPts val="0"/>
              </a:spcBef>
              <a:buClr>
                <a:srgbClr val="5E5E5E"/>
              </a:buClr>
              <a:buSzPct val="170000"/>
              <a:buChar char="•"/>
              <a:defRPr b="0" spc="0" sz="3080" u="sng"/>
            </a:pPr>
            <a:r>
              <a:t>Database Technology : MySQL</a:t>
            </a:r>
          </a:p>
          <a:p>
            <a:pPr marL="0" indent="0" defTabSz="273811">
              <a:spcBef>
                <a:spcPts val="0"/>
              </a:spcBef>
              <a:buSzTx/>
              <a:buNone/>
              <a:defRPr b="0" spc="0" sz="2772"/>
            </a:pPr>
          </a:p>
          <a:p>
            <a:pPr marL="0" indent="0" defTabSz="273811">
              <a:spcBef>
                <a:spcPts val="0"/>
              </a:spcBef>
              <a:buSzTx/>
              <a:buNone/>
              <a:defRPr b="0" spc="0" sz="2772"/>
            </a:pPr>
            <a:r>
              <a:t> -&gt; MySQL is a popular open-source relational database management system (RDBMS) that is widely used in projects for several reasons: </a:t>
            </a:r>
          </a:p>
          <a:p>
            <a:pPr marL="0" indent="0" defTabSz="273811">
              <a:spcBef>
                <a:spcPts val="0"/>
              </a:spcBef>
              <a:buSzTx/>
              <a:buNone/>
              <a:defRPr b="0" spc="0" sz="2772"/>
            </a:pPr>
          </a:p>
          <a:p>
            <a:pPr marL="0" indent="0" defTabSz="273811">
              <a:spcBef>
                <a:spcPts val="0"/>
              </a:spcBef>
              <a:buSzTx/>
              <a:buNone/>
              <a:defRPr b="0" spc="0" sz="2772"/>
            </a:pPr>
            <a:r>
              <a:t>              Reliability</a:t>
            </a:r>
          </a:p>
          <a:p>
            <a:pPr marL="0" indent="0" defTabSz="273811">
              <a:spcBef>
                <a:spcPts val="0"/>
              </a:spcBef>
              <a:buSzTx/>
              <a:buNone/>
              <a:defRPr b="0" spc="0" sz="2772"/>
            </a:pPr>
          </a:p>
          <a:p>
            <a:pPr marL="0" indent="0" defTabSz="273811">
              <a:spcBef>
                <a:spcPts val="0"/>
              </a:spcBef>
              <a:buSzTx/>
              <a:buNone/>
              <a:defRPr b="0" spc="0" sz="2772"/>
            </a:pPr>
            <a:r>
              <a:t>              Ease Of Use</a:t>
            </a:r>
          </a:p>
          <a:p>
            <a:pPr marL="0" indent="0" defTabSz="273811">
              <a:spcBef>
                <a:spcPts val="0"/>
              </a:spcBef>
              <a:buSzTx/>
              <a:buNone/>
              <a:defRPr b="0" spc="0" sz="2772"/>
            </a:pPr>
          </a:p>
          <a:p>
            <a:pPr marL="0" indent="0" defTabSz="273811">
              <a:spcBef>
                <a:spcPts val="0"/>
              </a:spcBef>
              <a:buSzTx/>
              <a:buNone/>
              <a:defRPr b="0" spc="0" sz="2772"/>
            </a:pPr>
            <a:r>
              <a:t>              Flexibility</a:t>
            </a:r>
          </a:p>
          <a:p>
            <a:pPr marL="0" indent="0" defTabSz="273811">
              <a:spcBef>
                <a:spcPts val="0"/>
              </a:spcBef>
              <a:buSzTx/>
              <a:buNone/>
              <a:defRPr b="0" spc="0" sz="2772"/>
            </a:pPr>
          </a:p>
          <a:p>
            <a:pPr marL="0" indent="0" defTabSz="273811">
              <a:spcBef>
                <a:spcPts val="0"/>
              </a:spcBef>
              <a:buSzTx/>
              <a:buNone/>
              <a:defRPr b="0" spc="0" sz="2772"/>
            </a:pPr>
            <a:r>
              <a:t>              Scalability</a:t>
            </a:r>
          </a:p>
          <a:p>
            <a:pPr marL="0" indent="0" defTabSz="273811">
              <a:spcBef>
                <a:spcPts val="0"/>
              </a:spcBef>
              <a:buSzTx/>
              <a:buNone/>
              <a:defRPr b="0" spc="0" sz="2772"/>
            </a:pPr>
          </a:p>
          <a:p>
            <a:pPr marL="0" indent="0" defTabSz="273811">
              <a:spcBef>
                <a:spcPts val="0"/>
              </a:spcBef>
              <a:buSzTx/>
              <a:buNone/>
              <a:defRPr b="0" spc="0" sz="2772"/>
            </a:pPr>
            <a:r>
              <a:t>              Security</a:t>
            </a:r>
          </a:p>
          <a:p>
            <a:pPr marL="0" indent="0" defTabSz="273811">
              <a:spcBef>
                <a:spcPts val="0"/>
              </a:spcBef>
              <a:buSzTx/>
              <a:buNone/>
              <a:defRPr b="0" spc="0" sz="2772"/>
            </a:pPr>
          </a:p>
          <a:p>
            <a:pPr marL="0" indent="0" defTabSz="273811">
              <a:spcBef>
                <a:spcPts val="0"/>
              </a:spcBef>
              <a:buSzTx/>
              <a:buNone/>
              <a:defRPr b="0" spc="0" sz="2772"/>
            </a:pPr>
            <a:r>
              <a:t>              Community Support</a:t>
            </a:r>
          </a:p>
          <a:p>
            <a:pPr marL="0" indent="0" defTabSz="273811">
              <a:spcBef>
                <a:spcPts val="0"/>
              </a:spcBef>
              <a:buSzTx/>
              <a:buNone/>
              <a:defRPr b="0" spc="0" sz="2772"/>
            </a:pPr>
          </a:p>
          <a:p>
            <a:pPr marL="0" indent="0" defTabSz="273811">
              <a:spcBef>
                <a:spcPts val="0"/>
              </a:spcBef>
              <a:buSzTx/>
              <a:buNone/>
              <a:defRPr b="0" spc="0" sz="2772"/>
            </a:pPr>
            <a:r>
              <a:t> -&gt; MySQL is a reliable, easy-to-use, and flexible database system that provides strong performance and scalability, making it a preferred choice for many projects.</a:t>
            </a:r>
          </a:p>
        </p:txBody>
      </p:sp>
      <p:sp>
        <p:nvSpPr>
          <p:cNvPr id="203" name="Software Tools and Technologies"/>
          <p:cNvSpPr txBox="1"/>
          <p:nvPr>
            <p:ph type="title"/>
          </p:nvPr>
        </p:nvSpPr>
        <p:spPr>
          <a:prstGeom prst="rect">
            <a:avLst/>
          </a:prstGeom>
        </p:spPr>
        <p:txBody>
          <a:bodyPr/>
          <a:lstStyle>
            <a:lvl1pPr>
              <a:defRPr spc="209" sz="7000"/>
            </a:lvl1pPr>
          </a:lstStyle>
          <a:p>
            <a:pPr/>
            <a:r>
              <a:t>Software Tools and Technologies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Entity-Relationship Diagram"/>
          <p:cNvSpPr txBox="1"/>
          <p:nvPr>
            <p:ph type="title"/>
          </p:nvPr>
        </p:nvSpPr>
        <p:spPr>
          <a:xfrm>
            <a:off x="2089150" y="1116822"/>
            <a:ext cx="20205700" cy="1651001"/>
          </a:xfrm>
          <a:prstGeom prst="rect">
            <a:avLst/>
          </a:prstGeom>
        </p:spPr>
        <p:txBody>
          <a:bodyPr/>
          <a:lstStyle>
            <a:lvl1pPr>
              <a:defRPr spc="209" sz="7000"/>
            </a:lvl1pPr>
          </a:lstStyle>
          <a:p>
            <a:pPr/>
            <a:r>
              <a:t>Entity-Relationship Diagram</a:t>
            </a:r>
          </a:p>
        </p:txBody>
      </p:sp>
      <p:pic>
        <p:nvPicPr>
          <p:cNvPr id="206" name="Picture 29" descr="Picture 29"/>
          <p:cNvPicPr>
            <a:picLocks noChangeAspect="1"/>
          </p:cNvPicPr>
          <p:nvPr/>
        </p:nvPicPr>
        <p:blipFill>
          <a:blip r:embed="rId2">
            <a:extLst/>
          </a:blip>
          <a:stretch>
            <a:fillRect/>
          </a:stretch>
        </p:blipFill>
        <p:spPr>
          <a:xfrm>
            <a:off x="3058092" y="2480326"/>
            <a:ext cx="17758133" cy="1011227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Use-CAse Diagram"/>
          <p:cNvSpPr txBox="1"/>
          <p:nvPr>
            <p:ph type="title"/>
          </p:nvPr>
        </p:nvSpPr>
        <p:spPr>
          <a:prstGeom prst="rect">
            <a:avLst/>
          </a:prstGeom>
        </p:spPr>
        <p:txBody>
          <a:bodyPr/>
          <a:lstStyle>
            <a:lvl1pPr>
              <a:defRPr spc="209" sz="7000"/>
            </a:lvl1pPr>
          </a:lstStyle>
          <a:p>
            <a:pPr/>
            <a:r>
              <a:t>Use-CAse Diagram</a:t>
            </a:r>
          </a:p>
        </p:txBody>
      </p:sp>
      <p:pic>
        <p:nvPicPr>
          <p:cNvPr id="209" name="Picture 1" descr="Picture 1"/>
          <p:cNvPicPr>
            <a:picLocks noChangeAspect="1"/>
          </p:cNvPicPr>
          <p:nvPr/>
        </p:nvPicPr>
        <p:blipFill>
          <a:blip r:embed="rId2">
            <a:extLst/>
          </a:blip>
          <a:stretch>
            <a:fillRect/>
          </a:stretch>
        </p:blipFill>
        <p:spPr>
          <a:xfrm>
            <a:off x="4880570" y="2536082"/>
            <a:ext cx="14622860" cy="9943642"/>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4_Briefing">
  <a:themeElements>
    <a:clrScheme name="24_Briefing">
      <a:dk1>
        <a:srgbClr val="002C3A"/>
      </a:dk1>
      <a:lt1>
        <a:srgbClr val="54818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Graphik"/>
        <a:ea typeface="Graphik"/>
        <a:cs typeface="Graphik"/>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4_Briefing">
  <a:themeElements>
    <a:clrScheme name="24_Briefing">
      <a:dk1>
        <a:srgbClr val="000000"/>
      </a:dk1>
      <a:lt1>
        <a:srgbClr val="FFFFF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Graphik"/>
        <a:ea typeface="Graphik"/>
        <a:cs typeface="Graphik"/>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